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8" r:id="rId4"/>
    <p:sldId id="259" r:id="rId5"/>
    <p:sldId id="260" r:id="rId6"/>
    <p:sldId id="267" r:id="rId7"/>
    <p:sldId id="269" r:id="rId8"/>
    <p:sldId id="270" r:id="rId9"/>
    <p:sldId id="265" r:id="rId10"/>
    <p:sldId id="266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294" autoAdjust="0"/>
  </p:normalViewPr>
  <p:slideViewPr>
    <p:cSldViewPr>
      <p:cViewPr varScale="1">
        <p:scale>
          <a:sx n="49" d="100"/>
          <a:sy n="49" d="100"/>
        </p:scale>
        <p:origin x="-129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24B962-CB5E-4F38-B19E-E7D77E116F4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0BB901-1B50-484C-94A0-7ADD377DD1B9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RECAP OF PREVIOUS CLASS</a:t>
          </a:r>
          <a:endParaRPr lang="en-US" dirty="0">
            <a:solidFill>
              <a:schemeClr val="tx1"/>
            </a:solidFill>
          </a:endParaRPr>
        </a:p>
      </dgm:t>
    </dgm:pt>
    <dgm:pt modelId="{BD0D4F97-62F4-422A-9A68-6EECF3E0F10C}" type="parTrans" cxnId="{FE060AC8-DF0F-4413-96DD-D9D4A39A716F}">
      <dgm:prSet/>
      <dgm:spPr/>
      <dgm:t>
        <a:bodyPr/>
        <a:lstStyle/>
        <a:p>
          <a:endParaRPr lang="en-US"/>
        </a:p>
      </dgm:t>
    </dgm:pt>
    <dgm:pt modelId="{A40C0CD4-34E8-4CE6-800A-4071D8AB96BC}" type="sibTrans" cxnId="{FE060AC8-DF0F-4413-96DD-D9D4A39A716F}">
      <dgm:prSet/>
      <dgm:spPr/>
      <dgm:t>
        <a:bodyPr/>
        <a:lstStyle/>
        <a:p>
          <a:endParaRPr lang="en-US"/>
        </a:p>
      </dgm:t>
    </dgm:pt>
    <dgm:pt modelId="{EAFC96A7-E22C-4843-9E95-BDBB48CE1988}" type="pres">
      <dgm:prSet presAssocID="{3824B962-CB5E-4F38-B19E-E7D77E116F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6B1F94-AFBF-400F-A473-7C7DE6B46E40}" type="pres">
      <dgm:prSet presAssocID="{570BB901-1B50-484C-94A0-7ADD377DD1B9}" presName="hierRoot1" presStyleCnt="0">
        <dgm:presLayoutVars>
          <dgm:hierBranch val="init"/>
        </dgm:presLayoutVars>
      </dgm:prSet>
      <dgm:spPr/>
    </dgm:pt>
    <dgm:pt modelId="{62BDA261-0C61-475D-AC4D-828B49595F7F}" type="pres">
      <dgm:prSet presAssocID="{570BB901-1B50-484C-94A0-7ADD377DD1B9}" presName="rootComposite1" presStyleCnt="0"/>
      <dgm:spPr/>
    </dgm:pt>
    <dgm:pt modelId="{C58D31E2-37B4-4B4F-8283-55F8530FB8D8}" type="pres">
      <dgm:prSet presAssocID="{570BB901-1B50-484C-94A0-7ADD377DD1B9}" presName="rootText1" presStyleLbl="node0" presStyleIdx="0" presStyleCnt="1" custScaleX="650148" custScaleY="200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952708-D749-4938-A1C9-015A0D5EAA3A}" type="pres">
      <dgm:prSet presAssocID="{570BB901-1B50-484C-94A0-7ADD377DD1B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6027D2E-F94E-4FA7-B4D7-B76D124CA81A}" type="pres">
      <dgm:prSet presAssocID="{570BB901-1B50-484C-94A0-7ADD377DD1B9}" presName="hierChild2" presStyleCnt="0"/>
      <dgm:spPr/>
    </dgm:pt>
    <dgm:pt modelId="{54787A46-F83F-4B3C-9424-4D8321E280BA}" type="pres">
      <dgm:prSet presAssocID="{570BB901-1B50-484C-94A0-7ADD377DD1B9}" presName="hierChild3" presStyleCnt="0"/>
      <dgm:spPr/>
    </dgm:pt>
  </dgm:ptLst>
  <dgm:cxnLst>
    <dgm:cxn modelId="{61ADDD2A-EB86-40ED-B1B3-EF41740DCC54}" type="presOf" srcId="{570BB901-1B50-484C-94A0-7ADD377DD1B9}" destId="{FE952708-D749-4938-A1C9-015A0D5EAA3A}" srcOrd="1" destOrd="0" presId="urn:microsoft.com/office/officeart/2005/8/layout/orgChart1"/>
    <dgm:cxn modelId="{59FBCD9C-1C23-4769-B288-DF844B941877}" type="presOf" srcId="{3824B962-CB5E-4F38-B19E-E7D77E116F46}" destId="{EAFC96A7-E22C-4843-9E95-BDBB48CE1988}" srcOrd="0" destOrd="0" presId="urn:microsoft.com/office/officeart/2005/8/layout/orgChart1"/>
    <dgm:cxn modelId="{D5739192-7F3B-4C9E-82D0-2D8472F9741A}" type="presOf" srcId="{570BB901-1B50-484C-94A0-7ADD377DD1B9}" destId="{C58D31E2-37B4-4B4F-8283-55F8530FB8D8}" srcOrd="0" destOrd="0" presId="urn:microsoft.com/office/officeart/2005/8/layout/orgChart1"/>
    <dgm:cxn modelId="{FE060AC8-DF0F-4413-96DD-D9D4A39A716F}" srcId="{3824B962-CB5E-4F38-B19E-E7D77E116F46}" destId="{570BB901-1B50-484C-94A0-7ADD377DD1B9}" srcOrd="0" destOrd="0" parTransId="{BD0D4F97-62F4-422A-9A68-6EECF3E0F10C}" sibTransId="{A40C0CD4-34E8-4CE6-800A-4071D8AB96BC}"/>
    <dgm:cxn modelId="{7DCD1B28-B639-47AD-B5CE-E886CBFC7501}" type="presParOf" srcId="{EAFC96A7-E22C-4843-9E95-BDBB48CE1988}" destId="{396B1F94-AFBF-400F-A473-7C7DE6B46E40}" srcOrd="0" destOrd="0" presId="urn:microsoft.com/office/officeart/2005/8/layout/orgChart1"/>
    <dgm:cxn modelId="{B6993133-9A54-402D-9F78-9A2BB90467E2}" type="presParOf" srcId="{396B1F94-AFBF-400F-A473-7C7DE6B46E40}" destId="{62BDA261-0C61-475D-AC4D-828B49595F7F}" srcOrd="0" destOrd="0" presId="urn:microsoft.com/office/officeart/2005/8/layout/orgChart1"/>
    <dgm:cxn modelId="{B2DEACEC-4F12-48DE-9F95-62E44586E4D1}" type="presParOf" srcId="{62BDA261-0C61-475D-AC4D-828B49595F7F}" destId="{C58D31E2-37B4-4B4F-8283-55F8530FB8D8}" srcOrd="0" destOrd="0" presId="urn:microsoft.com/office/officeart/2005/8/layout/orgChart1"/>
    <dgm:cxn modelId="{FF5AFF4C-8F11-4D07-8B4D-8B58B4CAADC5}" type="presParOf" srcId="{62BDA261-0C61-475D-AC4D-828B49595F7F}" destId="{FE952708-D749-4938-A1C9-015A0D5EAA3A}" srcOrd="1" destOrd="0" presId="urn:microsoft.com/office/officeart/2005/8/layout/orgChart1"/>
    <dgm:cxn modelId="{29216554-2A98-4A88-AA15-CB2A88059388}" type="presParOf" srcId="{396B1F94-AFBF-400F-A473-7C7DE6B46E40}" destId="{06027D2E-F94E-4FA7-B4D7-B76D124CA81A}" srcOrd="1" destOrd="0" presId="urn:microsoft.com/office/officeart/2005/8/layout/orgChart1"/>
    <dgm:cxn modelId="{55BEDBD7-38A9-405A-8103-0B15B306FFC4}" type="presParOf" srcId="{396B1F94-AFBF-400F-A473-7C7DE6B46E40}" destId="{54787A46-F83F-4B3C-9424-4D8321E280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7374C4-D2CB-4A01-A03E-EABE1390AA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21DCC3-7B18-4E9B-B5DD-B07185CA1AFD}">
      <dgm:prSet/>
      <dgm:spPr/>
      <dgm:t>
        <a:bodyPr/>
        <a:lstStyle/>
        <a:p>
          <a:pPr rtl="0"/>
          <a:r>
            <a:rPr lang="en-US" dirty="0" smtClean="0"/>
            <a:t>Label the above equation:</a:t>
          </a:r>
          <a:endParaRPr lang="en-US" dirty="0"/>
        </a:p>
      </dgm:t>
    </dgm:pt>
    <dgm:pt modelId="{34060D77-7100-4041-A6FE-093FB5F3CF92}" type="parTrans" cxnId="{36A5FEA6-B943-4196-9531-05D2C1AF6039}">
      <dgm:prSet/>
      <dgm:spPr/>
      <dgm:t>
        <a:bodyPr/>
        <a:lstStyle/>
        <a:p>
          <a:endParaRPr lang="en-US"/>
        </a:p>
      </dgm:t>
    </dgm:pt>
    <dgm:pt modelId="{6576E022-6DFB-46FF-93D5-11DEF44AE97D}" type="sibTrans" cxnId="{36A5FEA6-B943-4196-9531-05D2C1AF6039}">
      <dgm:prSet/>
      <dgm:spPr/>
      <dgm:t>
        <a:bodyPr/>
        <a:lstStyle/>
        <a:p>
          <a:endParaRPr lang="en-US"/>
        </a:p>
      </dgm:t>
    </dgm:pt>
    <dgm:pt modelId="{B72B470C-87E6-4B9D-BB8A-18FD26C7C53E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1. IDENTIFY THE REDUCING AND OXIDIZING AGENTS</a:t>
          </a:r>
          <a:endParaRPr lang="en-US" dirty="0"/>
        </a:p>
      </dgm:t>
    </dgm:pt>
    <dgm:pt modelId="{1C68452E-E656-435E-BAD7-CD6B7EF80557}" type="parTrans" cxnId="{C36C5B4A-3A73-40F8-A91D-99473D1866DD}">
      <dgm:prSet/>
      <dgm:spPr/>
      <dgm:t>
        <a:bodyPr/>
        <a:lstStyle/>
        <a:p>
          <a:endParaRPr lang="en-US"/>
        </a:p>
      </dgm:t>
    </dgm:pt>
    <dgm:pt modelId="{796EA523-42D0-48BF-8DDB-DD1B0A8B1B8C}" type="sibTrans" cxnId="{C36C5B4A-3A73-40F8-A91D-99473D1866DD}">
      <dgm:prSet/>
      <dgm:spPr/>
      <dgm:t>
        <a:bodyPr/>
        <a:lstStyle/>
        <a:p>
          <a:endParaRPr lang="en-US"/>
        </a:p>
      </dgm:t>
    </dgm:pt>
    <dgm:pt modelId="{7F18B162-DD59-4802-8C72-51A275AB7B5A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2. IDENTIFY  WHICH ELEMENT  IS  REDUCED AND OXIDIZED</a:t>
          </a:r>
          <a:endParaRPr lang="en-US" dirty="0"/>
        </a:p>
      </dgm:t>
    </dgm:pt>
    <dgm:pt modelId="{C6655DE2-A863-4F23-AA30-EECD09171DB1}" type="parTrans" cxnId="{8F323DDB-C113-48BD-AF94-C4851E6F2458}">
      <dgm:prSet/>
      <dgm:spPr/>
      <dgm:t>
        <a:bodyPr/>
        <a:lstStyle/>
        <a:p>
          <a:endParaRPr lang="en-US"/>
        </a:p>
      </dgm:t>
    </dgm:pt>
    <dgm:pt modelId="{8CF6E670-0D5F-433B-9DCF-E6B98468E520}" type="sibTrans" cxnId="{8F323DDB-C113-48BD-AF94-C4851E6F2458}">
      <dgm:prSet/>
      <dgm:spPr/>
      <dgm:t>
        <a:bodyPr/>
        <a:lstStyle/>
        <a:p>
          <a:endParaRPr lang="en-US"/>
        </a:p>
      </dgm:t>
    </dgm:pt>
    <dgm:pt modelId="{5F222489-BF46-49EF-86CE-8F8B991E1515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3. LABEL THE OXIDATION AND REDUCTION PATH </a:t>
          </a:r>
          <a:endParaRPr lang="en-US" dirty="0"/>
        </a:p>
      </dgm:t>
    </dgm:pt>
    <dgm:pt modelId="{0DDBF579-8FDC-4A8F-9888-07F87971ADE0}" type="parTrans" cxnId="{EEB46E4E-0FCA-4F16-9831-3FD3A4D878D6}">
      <dgm:prSet/>
      <dgm:spPr/>
      <dgm:t>
        <a:bodyPr/>
        <a:lstStyle/>
        <a:p>
          <a:endParaRPr lang="en-US"/>
        </a:p>
      </dgm:t>
    </dgm:pt>
    <dgm:pt modelId="{4071AD52-E8DB-4F96-B54E-E19D82222D40}" type="sibTrans" cxnId="{EEB46E4E-0FCA-4F16-9831-3FD3A4D878D6}">
      <dgm:prSet/>
      <dgm:spPr/>
      <dgm:t>
        <a:bodyPr/>
        <a:lstStyle/>
        <a:p>
          <a:endParaRPr lang="en-US"/>
        </a:p>
      </dgm:t>
    </dgm:pt>
    <dgm:pt modelId="{59DA64A0-FE23-470B-82D5-5FEEA4A5B60E}" type="pres">
      <dgm:prSet presAssocID="{6C7374C4-D2CB-4A01-A03E-EABE1390AA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303D5D-675E-4CCC-BEEE-83CA732AB3FD}" type="pres">
      <dgm:prSet presAssocID="{3221DCC3-7B18-4E9B-B5DD-B07185CA1AFD}" presName="parentText" presStyleLbl="node1" presStyleIdx="0" presStyleCnt="4" custLinFactY="293536" custLinFactNeighborX="926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603D4-C023-4B9D-9BB5-EAE64502BE77}" type="pres">
      <dgm:prSet presAssocID="{6576E022-6DFB-46FF-93D5-11DEF44AE97D}" presName="spacer" presStyleCnt="0"/>
      <dgm:spPr/>
    </dgm:pt>
    <dgm:pt modelId="{7C3496F3-A1CA-40E2-9992-7F5D005DA292}" type="pres">
      <dgm:prSet presAssocID="{B72B470C-87E6-4B9D-BB8A-18FD26C7C5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4D415-A02E-42C8-B2A2-F521AE58E989}" type="pres">
      <dgm:prSet presAssocID="{796EA523-42D0-48BF-8DDB-DD1B0A8B1B8C}" presName="spacer" presStyleCnt="0"/>
      <dgm:spPr/>
    </dgm:pt>
    <dgm:pt modelId="{22E594C4-07B8-4F54-93FC-A245685A7250}" type="pres">
      <dgm:prSet presAssocID="{7F18B162-DD59-4802-8C72-51A275AB7B5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0E436-8400-4C0A-9C00-9A476C27111C}" type="pres">
      <dgm:prSet presAssocID="{8CF6E670-0D5F-433B-9DCF-E6B98468E520}" presName="spacer" presStyleCnt="0"/>
      <dgm:spPr/>
    </dgm:pt>
    <dgm:pt modelId="{34225D23-F0C7-4C0F-B9CD-275D848F0656}" type="pres">
      <dgm:prSet presAssocID="{5F222489-BF46-49EF-86CE-8F8B991E151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814EC6-74B1-4DD2-AF5A-1660C163E467}" type="presOf" srcId="{B72B470C-87E6-4B9D-BB8A-18FD26C7C53E}" destId="{7C3496F3-A1CA-40E2-9992-7F5D005DA292}" srcOrd="0" destOrd="0" presId="urn:microsoft.com/office/officeart/2005/8/layout/vList2"/>
    <dgm:cxn modelId="{6DCABBF8-06AD-47E2-8694-9D67C1A66D84}" type="presOf" srcId="{5F222489-BF46-49EF-86CE-8F8B991E1515}" destId="{34225D23-F0C7-4C0F-B9CD-275D848F0656}" srcOrd="0" destOrd="0" presId="urn:microsoft.com/office/officeart/2005/8/layout/vList2"/>
    <dgm:cxn modelId="{C36C5B4A-3A73-40F8-A91D-99473D1866DD}" srcId="{6C7374C4-D2CB-4A01-A03E-EABE1390AA9D}" destId="{B72B470C-87E6-4B9D-BB8A-18FD26C7C53E}" srcOrd="1" destOrd="0" parTransId="{1C68452E-E656-435E-BAD7-CD6B7EF80557}" sibTransId="{796EA523-42D0-48BF-8DDB-DD1B0A8B1B8C}"/>
    <dgm:cxn modelId="{36A5FEA6-B943-4196-9531-05D2C1AF6039}" srcId="{6C7374C4-D2CB-4A01-A03E-EABE1390AA9D}" destId="{3221DCC3-7B18-4E9B-B5DD-B07185CA1AFD}" srcOrd="0" destOrd="0" parTransId="{34060D77-7100-4041-A6FE-093FB5F3CF92}" sibTransId="{6576E022-6DFB-46FF-93D5-11DEF44AE97D}"/>
    <dgm:cxn modelId="{BD1AE95B-78BE-4B84-8AEF-498A486788A2}" type="presOf" srcId="{6C7374C4-D2CB-4A01-A03E-EABE1390AA9D}" destId="{59DA64A0-FE23-470B-82D5-5FEEA4A5B60E}" srcOrd="0" destOrd="0" presId="urn:microsoft.com/office/officeart/2005/8/layout/vList2"/>
    <dgm:cxn modelId="{80BDE7A6-B05D-432D-98FA-ABDE87A0A1E3}" type="presOf" srcId="{7F18B162-DD59-4802-8C72-51A275AB7B5A}" destId="{22E594C4-07B8-4F54-93FC-A245685A7250}" srcOrd="0" destOrd="0" presId="urn:microsoft.com/office/officeart/2005/8/layout/vList2"/>
    <dgm:cxn modelId="{EEB46E4E-0FCA-4F16-9831-3FD3A4D878D6}" srcId="{6C7374C4-D2CB-4A01-A03E-EABE1390AA9D}" destId="{5F222489-BF46-49EF-86CE-8F8B991E1515}" srcOrd="3" destOrd="0" parTransId="{0DDBF579-8FDC-4A8F-9888-07F87971ADE0}" sibTransId="{4071AD52-E8DB-4F96-B54E-E19D82222D40}"/>
    <dgm:cxn modelId="{E4A71B4A-4E47-4CFF-B7E3-0B19833F05DD}" type="presOf" srcId="{3221DCC3-7B18-4E9B-B5DD-B07185CA1AFD}" destId="{DE303D5D-675E-4CCC-BEEE-83CA732AB3FD}" srcOrd="0" destOrd="0" presId="urn:microsoft.com/office/officeart/2005/8/layout/vList2"/>
    <dgm:cxn modelId="{8F323DDB-C113-48BD-AF94-C4851E6F2458}" srcId="{6C7374C4-D2CB-4A01-A03E-EABE1390AA9D}" destId="{7F18B162-DD59-4802-8C72-51A275AB7B5A}" srcOrd="2" destOrd="0" parTransId="{C6655DE2-A863-4F23-AA30-EECD09171DB1}" sibTransId="{8CF6E670-0D5F-433B-9DCF-E6B98468E520}"/>
    <dgm:cxn modelId="{F47173E8-1FD6-46BC-BE27-9B99958EAC75}" type="presParOf" srcId="{59DA64A0-FE23-470B-82D5-5FEEA4A5B60E}" destId="{DE303D5D-675E-4CCC-BEEE-83CA732AB3FD}" srcOrd="0" destOrd="0" presId="urn:microsoft.com/office/officeart/2005/8/layout/vList2"/>
    <dgm:cxn modelId="{BA2D3FC1-41DC-4889-A64B-024FB1C3ACC5}" type="presParOf" srcId="{59DA64A0-FE23-470B-82D5-5FEEA4A5B60E}" destId="{131603D4-C023-4B9D-9BB5-EAE64502BE77}" srcOrd="1" destOrd="0" presId="urn:microsoft.com/office/officeart/2005/8/layout/vList2"/>
    <dgm:cxn modelId="{D1D49D91-78A5-45A6-A9E8-2788BD665537}" type="presParOf" srcId="{59DA64A0-FE23-470B-82D5-5FEEA4A5B60E}" destId="{7C3496F3-A1CA-40E2-9992-7F5D005DA292}" srcOrd="2" destOrd="0" presId="urn:microsoft.com/office/officeart/2005/8/layout/vList2"/>
    <dgm:cxn modelId="{F7B43B2B-E144-45BA-BE97-07F4469360AF}" type="presParOf" srcId="{59DA64A0-FE23-470B-82D5-5FEEA4A5B60E}" destId="{0E04D415-A02E-42C8-B2A2-F521AE58E989}" srcOrd="3" destOrd="0" presId="urn:microsoft.com/office/officeart/2005/8/layout/vList2"/>
    <dgm:cxn modelId="{8CA1FA30-C2D1-47BC-9C45-A663DA254C3C}" type="presParOf" srcId="{59DA64A0-FE23-470B-82D5-5FEEA4A5B60E}" destId="{22E594C4-07B8-4F54-93FC-A245685A7250}" srcOrd="4" destOrd="0" presId="urn:microsoft.com/office/officeart/2005/8/layout/vList2"/>
    <dgm:cxn modelId="{4E8AFB17-FB30-45E3-B7F3-A79A192A57E9}" type="presParOf" srcId="{59DA64A0-FE23-470B-82D5-5FEEA4A5B60E}" destId="{E4B0E436-8400-4C0A-9C00-9A476C27111C}" srcOrd="5" destOrd="0" presId="urn:microsoft.com/office/officeart/2005/8/layout/vList2"/>
    <dgm:cxn modelId="{807872D5-687D-4670-9CC9-2E6C4B3EDBFE}" type="presParOf" srcId="{59DA64A0-FE23-470B-82D5-5FEEA4A5B60E}" destId="{34225D23-F0C7-4C0F-B9CD-275D848F0656}" srcOrd="6" destOrd="0" presId="urn:microsoft.com/office/officeart/2005/8/layout/vList2"/>
  </dgm:cxnLst>
  <dgm:bg>
    <a:solidFill>
      <a:schemeClr val="bg1"/>
    </a:solidFill>
    <a:effectLst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CE9ED1-2D65-4E98-88FE-B32AAF914B8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EE21C71-D0CB-4FAA-AC2C-6B92CBFCC79B}">
      <dgm:prSet/>
      <dgm:spPr/>
      <dgm:t>
        <a:bodyPr/>
        <a:lstStyle/>
        <a:p>
          <a:pPr algn="ctr"/>
          <a:r>
            <a:rPr lang="en-US" b="0" i="0" baseline="0" dirty="0" smtClean="0"/>
            <a:t>EVALUTION</a:t>
          </a:r>
          <a:endParaRPr lang="en-US" dirty="0"/>
        </a:p>
      </dgm:t>
    </dgm:pt>
    <dgm:pt modelId="{4BD10EAC-0C29-4334-8F0D-9675516C3D07}" type="parTrans" cxnId="{BE79B211-A75A-4010-B5E8-0400A72E2267}">
      <dgm:prSet/>
      <dgm:spPr/>
      <dgm:t>
        <a:bodyPr/>
        <a:lstStyle/>
        <a:p>
          <a:endParaRPr lang="en-US"/>
        </a:p>
      </dgm:t>
    </dgm:pt>
    <dgm:pt modelId="{6DE46CF6-217C-44F0-A84D-9D095FA8AE29}" type="sibTrans" cxnId="{BE79B211-A75A-4010-B5E8-0400A72E2267}">
      <dgm:prSet/>
      <dgm:spPr/>
      <dgm:t>
        <a:bodyPr/>
        <a:lstStyle/>
        <a:p>
          <a:endParaRPr lang="en-US"/>
        </a:p>
      </dgm:t>
    </dgm:pt>
    <dgm:pt modelId="{DADCAF12-EF36-4603-8362-092AED876024}" type="pres">
      <dgm:prSet presAssocID="{D1CE9ED1-2D65-4E98-88FE-B32AAF914B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62E118-50C5-41E1-842F-4E6EA51DE365}" type="pres">
      <dgm:prSet presAssocID="{0EE21C71-D0CB-4FAA-AC2C-6B92CBFCC7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6A6997-B0DA-4F7F-BE12-5F73CF5E6343}" type="presOf" srcId="{0EE21C71-D0CB-4FAA-AC2C-6B92CBFCC79B}" destId="{E662E118-50C5-41E1-842F-4E6EA51DE365}" srcOrd="0" destOrd="0" presId="urn:microsoft.com/office/officeart/2005/8/layout/vList2"/>
    <dgm:cxn modelId="{439437F8-8143-47B2-B9A4-CE34509E726B}" type="presOf" srcId="{D1CE9ED1-2D65-4E98-88FE-B32AAF914B89}" destId="{DADCAF12-EF36-4603-8362-092AED876024}" srcOrd="0" destOrd="0" presId="urn:microsoft.com/office/officeart/2005/8/layout/vList2"/>
    <dgm:cxn modelId="{BE79B211-A75A-4010-B5E8-0400A72E2267}" srcId="{D1CE9ED1-2D65-4E98-88FE-B32AAF914B89}" destId="{0EE21C71-D0CB-4FAA-AC2C-6B92CBFCC79B}" srcOrd="0" destOrd="0" parTransId="{4BD10EAC-0C29-4334-8F0D-9675516C3D07}" sibTransId="{6DE46CF6-217C-44F0-A84D-9D095FA8AE29}"/>
    <dgm:cxn modelId="{23DE0C0E-6BE3-4637-80BE-2ABE10272A7A}" type="presParOf" srcId="{DADCAF12-EF36-4603-8362-092AED876024}" destId="{E662E118-50C5-41E1-842F-4E6EA51DE3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4463EB9-8994-407F-8245-E23E024F28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3B5DDB-8085-4769-8C12-E8BC2F493DA9}">
      <dgm:prSet custT="1"/>
      <dgm:spPr/>
      <dgm:t>
        <a:bodyPr/>
        <a:lstStyle/>
        <a:p>
          <a:pPr algn="ctr" rtl="0"/>
          <a:r>
            <a:rPr lang="en-US" sz="4400" dirty="0" smtClean="0"/>
            <a:t>HOME WORK</a:t>
          </a:r>
          <a:endParaRPr lang="en-US" sz="4400" dirty="0"/>
        </a:p>
      </dgm:t>
    </dgm:pt>
    <dgm:pt modelId="{B2B9B9A0-E118-42B1-BBD7-40BC21352665}" type="parTrans" cxnId="{BC3A641F-A058-45D1-9B8E-CA197600C7DD}">
      <dgm:prSet/>
      <dgm:spPr/>
      <dgm:t>
        <a:bodyPr/>
        <a:lstStyle/>
        <a:p>
          <a:endParaRPr lang="en-US"/>
        </a:p>
      </dgm:t>
    </dgm:pt>
    <dgm:pt modelId="{D2C1BC66-021B-4500-8F77-9DEE1360FD4E}" type="sibTrans" cxnId="{BC3A641F-A058-45D1-9B8E-CA197600C7DD}">
      <dgm:prSet/>
      <dgm:spPr/>
      <dgm:t>
        <a:bodyPr/>
        <a:lstStyle/>
        <a:p>
          <a:endParaRPr lang="en-US"/>
        </a:p>
      </dgm:t>
    </dgm:pt>
    <dgm:pt modelId="{C288E88A-3C2B-4545-9018-5756D12BF534}" type="pres">
      <dgm:prSet presAssocID="{24463EB9-8994-407F-8245-E23E024F28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87EBE2-0FE3-4CC2-B339-32F9E011CCD7}" type="pres">
      <dgm:prSet presAssocID="{5F3B5DDB-8085-4769-8C12-E8BC2F493DA9}" presName="parentText" presStyleLbl="node1" presStyleIdx="0" presStyleCnt="1" custScaleY="1148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3A641F-A058-45D1-9B8E-CA197600C7DD}" srcId="{24463EB9-8994-407F-8245-E23E024F28FF}" destId="{5F3B5DDB-8085-4769-8C12-E8BC2F493DA9}" srcOrd="0" destOrd="0" parTransId="{B2B9B9A0-E118-42B1-BBD7-40BC21352665}" sibTransId="{D2C1BC66-021B-4500-8F77-9DEE1360FD4E}"/>
    <dgm:cxn modelId="{0C6E73BA-CD39-4DF9-94D6-CE59C46AAD74}" type="presOf" srcId="{24463EB9-8994-407F-8245-E23E024F28FF}" destId="{C288E88A-3C2B-4545-9018-5756D12BF534}" srcOrd="0" destOrd="0" presId="urn:microsoft.com/office/officeart/2005/8/layout/vList2"/>
    <dgm:cxn modelId="{1898B78E-DBBB-4DC6-ABAC-1BB7F40B3997}" type="presOf" srcId="{5F3B5DDB-8085-4769-8C12-E8BC2F493DA9}" destId="{2687EBE2-0FE3-4CC2-B339-32F9E011CCD7}" srcOrd="0" destOrd="0" presId="urn:microsoft.com/office/officeart/2005/8/layout/vList2"/>
    <dgm:cxn modelId="{D3097E73-BAD2-4A8C-A1A6-895ED99B1D44}" type="presParOf" srcId="{C288E88A-3C2B-4545-9018-5756D12BF534}" destId="{2687EBE2-0FE3-4CC2-B339-32F9E011CC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0DC0F7-1747-4E12-B974-5F39BF4378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DBC034-9500-4C4F-8530-EE6287F56443}">
      <dgm:prSet/>
      <dgm:spPr/>
      <dgm:t>
        <a:bodyPr/>
        <a:lstStyle/>
        <a:p>
          <a:pPr rtl="0"/>
          <a:r>
            <a:rPr lang="en-US" dirty="0" smtClean="0"/>
            <a:t>2Na  +  Cl</a:t>
          </a:r>
          <a:r>
            <a:rPr lang="en-US" baseline="-25000" dirty="0" smtClean="0"/>
            <a:t>2	</a:t>
          </a:r>
          <a:r>
            <a:rPr lang="en-US" dirty="0" smtClean="0"/>
            <a:t>2NaCl</a:t>
          </a:r>
          <a:endParaRPr lang="en-US" dirty="0"/>
        </a:p>
      </dgm:t>
    </dgm:pt>
    <dgm:pt modelId="{A18B7ABA-2D5D-4FE4-8530-CD830B722484}" type="parTrans" cxnId="{5D57E860-E1C7-47EC-9AB5-A7D4957D67AF}">
      <dgm:prSet/>
      <dgm:spPr/>
      <dgm:t>
        <a:bodyPr/>
        <a:lstStyle/>
        <a:p>
          <a:endParaRPr lang="en-US"/>
        </a:p>
      </dgm:t>
    </dgm:pt>
    <dgm:pt modelId="{C932D327-8BAC-4866-A5CA-7CC58522B188}" type="sibTrans" cxnId="{5D57E860-E1C7-47EC-9AB5-A7D4957D67AF}">
      <dgm:prSet/>
      <dgm:spPr/>
      <dgm:t>
        <a:bodyPr/>
        <a:lstStyle/>
        <a:p>
          <a:endParaRPr lang="en-US"/>
        </a:p>
      </dgm:t>
    </dgm:pt>
    <dgm:pt modelId="{F1A27CCD-4D91-4A95-BB9E-4357B3906883}" type="pres">
      <dgm:prSet presAssocID="{C90DC0F7-1747-4E12-B974-5F39BF4378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40504E-6945-438E-8D4E-20B0B7CEC47F}" type="pres">
      <dgm:prSet presAssocID="{D6DBC034-9500-4C4F-8530-EE6287F56443}" presName="parentText" presStyleLbl="node1" presStyleIdx="0" presStyleCnt="1" custLinFactNeighborY="-16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CF3891-4704-4927-90F1-CDA4B7A1B239}" type="presOf" srcId="{D6DBC034-9500-4C4F-8530-EE6287F56443}" destId="{C040504E-6945-438E-8D4E-20B0B7CEC47F}" srcOrd="0" destOrd="0" presId="urn:microsoft.com/office/officeart/2005/8/layout/vList2"/>
    <dgm:cxn modelId="{912607A5-9130-47C1-9FAB-6AFAFC6EFF51}" type="presOf" srcId="{C90DC0F7-1747-4E12-B974-5F39BF4378EF}" destId="{F1A27CCD-4D91-4A95-BB9E-4357B3906883}" srcOrd="0" destOrd="0" presId="urn:microsoft.com/office/officeart/2005/8/layout/vList2"/>
    <dgm:cxn modelId="{5D57E860-E1C7-47EC-9AB5-A7D4957D67AF}" srcId="{C90DC0F7-1747-4E12-B974-5F39BF4378EF}" destId="{D6DBC034-9500-4C4F-8530-EE6287F56443}" srcOrd="0" destOrd="0" parTransId="{A18B7ABA-2D5D-4FE4-8530-CD830B722484}" sibTransId="{C932D327-8BAC-4866-A5CA-7CC58522B188}"/>
    <dgm:cxn modelId="{26B82757-7B30-43E7-8912-15A4BF34F349}" type="presParOf" srcId="{F1A27CCD-4D91-4A95-BB9E-4357B3906883}" destId="{C040504E-6945-438E-8D4E-20B0B7CEC4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E14AD8-7114-4633-B0B1-8FC45AE0608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A7E19C-E1C4-49C1-894B-B426E061F839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CHEMICAL SYMBOLS AND FORMULA </a:t>
          </a:r>
          <a:endParaRPr lang="en-US" dirty="0"/>
        </a:p>
      </dgm:t>
    </dgm:pt>
    <dgm:pt modelId="{EC20BF6C-024D-45A4-97D4-9225B2FE9308}" type="parTrans" cxnId="{9E684575-75C5-4F1A-A268-45F16A1A47D2}">
      <dgm:prSet/>
      <dgm:spPr/>
      <dgm:t>
        <a:bodyPr/>
        <a:lstStyle/>
        <a:p>
          <a:endParaRPr lang="en-US"/>
        </a:p>
      </dgm:t>
    </dgm:pt>
    <dgm:pt modelId="{3D678AD6-0BAF-4E5B-8FE0-83A1E66F99A4}" type="sibTrans" cxnId="{9E684575-75C5-4F1A-A268-45F16A1A47D2}">
      <dgm:prSet/>
      <dgm:spPr/>
      <dgm:t>
        <a:bodyPr/>
        <a:lstStyle/>
        <a:p>
          <a:endParaRPr lang="en-US"/>
        </a:p>
      </dgm:t>
    </dgm:pt>
    <dgm:pt modelId="{BD368034-17AD-4173-8A75-9933F926632E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5400" dirty="0" smtClean="0"/>
            <a:t>VALENCY</a:t>
          </a:r>
          <a:endParaRPr lang="en-US" sz="5400" dirty="0"/>
        </a:p>
      </dgm:t>
    </dgm:pt>
    <dgm:pt modelId="{DCCF2194-17CC-41F7-9037-3E804AEF10CB}" type="parTrans" cxnId="{523179C5-14D4-4DCF-A2C9-C95B0D121E8F}">
      <dgm:prSet/>
      <dgm:spPr/>
      <dgm:t>
        <a:bodyPr/>
        <a:lstStyle/>
        <a:p>
          <a:endParaRPr lang="en-US"/>
        </a:p>
      </dgm:t>
    </dgm:pt>
    <dgm:pt modelId="{E5094A45-24D2-4002-BF89-94DACFB017DA}" type="sibTrans" cxnId="{523179C5-14D4-4DCF-A2C9-C95B0D121E8F}">
      <dgm:prSet/>
      <dgm:spPr/>
      <dgm:t>
        <a:bodyPr/>
        <a:lstStyle/>
        <a:p>
          <a:endParaRPr lang="en-US"/>
        </a:p>
      </dgm:t>
    </dgm:pt>
    <dgm:pt modelId="{D237E032-EB60-4008-8FA2-C355CA189F72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dirty="0" smtClean="0"/>
            <a:t>TYPES OF REACTION</a:t>
          </a:r>
          <a:endParaRPr lang="en-US" sz="4400" dirty="0"/>
        </a:p>
      </dgm:t>
    </dgm:pt>
    <dgm:pt modelId="{20DD9C67-8CF9-4A7B-BD52-0D11B4AEC5B0}" type="parTrans" cxnId="{722F4CB3-C952-4D13-80E3-8D4380A85753}">
      <dgm:prSet/>
      <dgm:spPr/>
      <dgm:t>
        <a:bodyPr/>
        <a:lstStyle/>
        <a:p>
          <a:endParaRPr lang="en-US"/>
        </a:p>
      </dgm:t>
    </dgm:pt>
    <dgm:pt modelId="{09E37960-E3C8-436A-8B3B-0DD7B9D39FC5}" type="sibTrans" cxnId="{722F4CB3-C952-4D13-80E3-8D4380A85753}">
      <dgm:prSet/>
      <dgm:spPr/>
      <dgm:t>
        <a:bodyPr/>
        <a:lstStyle/>
        <a:p>
          <a:endParaRPr lang="en-US"/>
        </a:p>
      </dgm:t>
    </dgm:pt>
    <dgm:pt modelId="{AA1F09BA-25E7-4C2C-8D05-8DC3CE27A95C}" type="pres">
      <dgm:prSet presAssocID="{C9E14AD8-7114-4633-B0B1-8FC45AE060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1E0126-669E-4128-ABA0-CB8FFAE311FA}" type="pres">
      <dgm:prSet presAssocID="{9CA7E19C-E1C4-49C1-894B-B426E061F839}" presName="linNode" presStyleCnt="0"/>
      <dgm:spPr/>
    </dgm:pt>
    <dgm:pt modelId="{41CE3F1D-ADDC-4E9E-A992-B80084455912}" type="pres">
      <dgm:prSet presAssocID="{9CA7E19C-E1C4-49C1-894B-B426E061F839}" presName="parentText" presStyleLbl="node1" presStyleIdx="0" presStyleCnt="3" custScaleX="2168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B2694-5CAE-47AE-B3D7-D384A42B9837}" type="pres">
      <dgm:prSet presAssocID="{3D678AD6-0BAF-4E5B-8FE0-83A1E66F99A4}" presName="sp" presStyleCnt="0"/>
      <dgm:spPr/>
    </dgm:pt>
    <dgm:pt modelId="{8A4AC3E8-8A72-49A1-866D-C20A65F8B55C}" type="pres">
      <dgm:prSet presAssocID="{BD368034-17AD-4173-8A75-9933F926632E}" presName="linNode" presStyleCnt="0"/>
      <dgm:spPr/>
    </dgm:pt>
    <dgm:pt modelId="{15CECF0A-E2DA-4EF4-BD5E-BBE80E7C227D}" type="pres">
      <dgm:prSet presAssocID="{BD368034-17AD-4173-8A75-9933F926632E}" presName="parentText" presStyleLbl="node1" presStyleIdx="1" presStyleCnt="3" custScaleX="2168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71CDF-D914-419B-BDD6-46995A92A28B}" type="pres">
      <dgm:prSet presAssocID="{E5094A45-24D2-4002-BF89-94DACFB017DA}" presName="sp" presStyleCnt="0"/>
      <dgm:spPr/>
    </dgm:pt>
    <dgm:pt modelId="{5D34AA34-6E48-4092-B088-B913336319F2}" type="pres">
      <dgm:prSet presAssocID="{D237E032-EB60-4008-8FA2-C355CA189F72}" presName="linNode" presStyleCnt="0"/>
      <dgm:spPr/>
    </dgm:pt>
    <dgm:pt modelId="{AD0D6B0F-C854-46C7-A7E4-4A604A9C0595}" type="pres">
      <dgm:prSet presAssocID="{D237E032-EB60-4008-8FA2-C355CA189F72}" presName="parentText" presStyleLbl="node1" presStyleIdx="2" presStyleCnt="3" custScaleX="2168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C174F0-AF55-4CD8-9830-0B500CB22685}" type="presOf" srcId="{C9E14AD8-7114-4633-B0B1-8FC45AE0608D}" destId="{AA1F09BA-25E7-4C2C-8D05-8DC3CE27A95C}" srcOrd="0" destOrd="0" presId="urn:microsoft.com/office/officeart/2005/8/layout/vList5"/>
    <dgm:cxn modelId="{9E684575-75C5-4F1A-A268-45F16A1A47D2}" srcId="{C9E14AD8-7114-4633-B0B1-8FC45AE0608D}" destId="{9CA7E19C-E1C4-49C1-894B-B426E061F839}" srcOrd="0" destOrd="0" parTransId="{EC20BF6C-024D-45A4-97D4-9225B2FE9308}" sibTransId="{3D678AD6-0BAF-4E5B-8FE0-83A1E66F99A4}"/>
    <dgm:cxn modelId="{6F4E7569-9E8D-458A-A312-8AB24C6615C5}" type="presOf" srcId="{9CA7E19C-E1C4-49C1-894B-B426E061F839}" destId="{41CE3F1D-ADDC-4E9E-A992-B80084455912}" srcOrd="0" destOrd="0" presId="urn:microsoft.com/office/officeart/2005/8/layout/vList5"/>
    <dgm:cxn modelId="{828AD494-7B58-443A-B3CD-8D30BA5EF14C}" type="presOf" srcId="{D237E032-EB60-4008-8FA2-C355CA189F72}" destId="{AD0D6B0F-C854-46C7-A7E4-4A604A9C0595}" srcOrd="0" destOrd="0" presId="urn:microsoft.com/office/officeart/2005/8/layout/vList5"/>
    <dgm:cxn modelId="{523179C5-14D4-4DCF-A2C9-C95B0D121E8F}" srcId="{C9E14AD8-7114-4633-B0B1-8FC45AE0608D}" destId="{BD368034-17AD-4173-8A75-9933F926632E}" srcOrd="1" destOrd="0" parTransId="{DCCF2194-17CC-41F7-9037-3E804AEF10CB}" sibTransId="{E5094A45-24D2-4002-BF89-94DACFB017DA}"/>
    <dgm:cxn modelId="{49C4C247-7FAC-43D0-A4C0-3805844AA259}" type="presOf" srcId="{BD368034-17AD-4173-8A75-9933F926632E}" destId="{15CECF0A-E2DA-4EF4-BD5E-BBE80E7C227D}" srcOrd="0" destOrd="0" presId="urn:microsoft.com/office/officeart/2005/8/layout/vList5"/>
    <dgm:cxn modelId="{722F4CB3-C952-4D13-80E3-8D4380A85753}" srcId="{C9E14AD8-7114-4633-B0B1-8FC45AE0608D}" destId="{D237E032-EB60-4008-8FA2-C355CA189F72}" srcOrd="2" destOrd="0" parTransId="{20DD9C67-8CF9-4A7B-BD52-0D11B4AEC5B0}" sibTransId="{09E37960-E3C8-436A-8B3B-0DD7B9D39FC5}"/>
    <dgm:cxn modelId="{4BB19CCF-397E-457E-B6A3-765844DD4AAB}" type="presParOf" srcId="{AA1F09BA-25E7-4C2C-8D05-8DC3CE27A95C}" destId="{201E0126-669E-4128-ABA0-CB8FFAE311FA}" srcOrd="0" destOrd="0" presId="urn:microsoft.com/office/officeart/2005/8/layout/vList5"/>
    <dgm:cxn modelId="{E0860DFF-0A75-420E-B7BA-F1EE3D2A190A}" type="presParOf" srcId="{201E0126-669E-4128-ABA0-CB8FFAE311FA}" destId="{41CE3F1D-ADDC-4E9E-A992-B80084455912}" srcOrd="0" destOrd="0" presId="urn:microsoft.com/office/officeart/2005/8/layout/vList5"/>
    <dgm:cxn modelId="{9392C256-7942-420D-9A6D-BFDD0B2E8AAE}" type="presParOf" srcId="{AA1F09BA-25E7-4C2C-8D05-8DC3CE27A95C}" destId="{E87B2694-5CAE-47AE-B3D7-D384A42B9837}" srcOrd="1" destOrd="0" presId="urn:microsoft.com/office/officeart/2005/8/layout/vList5"/>
    <dgm:cxn modelId="{977C24B0-BFDE-4647-9ABD-5161A68E4D9A}" type="presParOf" srcId="{AA1F09BA-25E7-4C2C-8D05-8DC3CE27A95C}" destId="{8A4AC3E8-8A72-49A1-866D-C20A65F8B55C}" srcOrd="2" destOrd="0" presId="urn:microsoft.com/office/officeart/2005/8/layout/vList5"/>
    <dgm:cxn modelId="{CEBE9DD8-9E6D-45F5-8F56-40CCC365B41F}" type="presParOf" srcId="{8A4AC3E8-8A72-49A1-866D-C20A65F8B55C}" destId="{15CECF0A-E2DA-4EF4-BD5E-BBE80E7C227D}" srcOrd="0" destOrd="0" presId="urn:microsoft.com/office/officeart/2005/8/layout/vList5"/>
    <dgm:cxn modelId="{298B1633-DC9A-44CA-BC2A-ECE850C37B01}" type="presParOf" srcId="{AA1F09BA-25E7-4C2C-8D05-8DC3CE27A95C}" destId="{A5071CDF-D914-419B-BDD6-46995A92A28B}" srcOrd="3" destOrd="0" presId="urn:microsoft.com/office/officeart/2005/8/layout/vList5"/>
    <dgm:cxn modelId="{3ADDAB28-E0E2-407E-B143-88EFA6029CB8}" type="presParOf" srcId="{AA1F09BA-25E7-4C2C-8D05-8DC3CE27A95C}" destId="{5D34AA34-6E48-4092-B088-B913336319F2}" srcOrd="4" destOrd="0" presId="urn:microsoft.com/office/officeart/2005/8/layout/vList5"/>
    <dgm:cxn modelId="{F050FD2A-C3FC-4B31-9CD7-80E9BD39A94B}" type="presParOf" srcId="{5D34AA34-6E48-4092-B088-B913336319F2}" destId="{AD0D6B0F-C854-46C7-A7E4-4A604A9C059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E184AD-FE62-4E61-9972-3ED01DEB6A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69E311-FC80-4979-BA0E-C5F8EA85927C}">
      <dgm:prSet/>
      <dgm:spPr/>
      <dgm:t>
        <a:bodyPr/>
        <a:lstStyle/>
        <a:p>
          <a:pPr rtl="0"/>
          <a:r>
            <a:rPr lang="en-US" dirty="0" smtClean="0"/>
            <a:t>1. Direction of reaction</a:t>
          </a:r>
          <a:endParaRPr lang="en-US" dirty="0"/>
        </a:p>
      </dgm:t>
    </dgm:pt>
    <dgm:pt modelId="{041132AD-C245-4DA6-8422-21CF90879210}" type="parTrans" cxnId="{22EAD4FA-4C37-4D92-9336-D709A80C8C4C}">
      <dgm:prSet/>
      <dgm:spPr/>
      <dgm:t>
        <a:bodyPr/>
        <a:lstStyle/>
        <a:p>
          <a:endParaRPr lang="en-US"/>
        </a:p>
      </dgm:t>
    </dgm:pt>
    <dgm:pt modelId="{EEF12751-1EEA-49F8-928F-8F908088D958}" type="sibTrans" cxnId="{22EAD4FA-4C37-4D92-9336-D709A80C8C4C}">
      <dgm:prSet/>
      <dgm:spPr/>
      <dgm:t>
        <a:bodyPr/>
        <a:lstStyle/>
        <a:p>
          <a:endParaRPr lang="en-US"/>
        </a:p>
      </dgm:t>
    </dgm:pt>
    <dgm:pt modelId="{0101F0D4-EC90-4866-8A70-57CF8188030A}">
      <dgm:prSet/>
      <dgm:spPr/>
      <dgm:t>
        <a:bodyPr/>
        <a:lstStyle/>
        <a:p>
          <a:pPr rtl="0"/>
          <a:r>
            <a:rPr lang="en-US" dirty="0" smtClean="0"/>
            <a:t>2. Heat change of reaction</a:t>
          </a:r>
          <a:endParaRPr lang="en-US" dirty="0"/>
        </a:p>
      </dgm:t>
    </dgm:pt>
    <dgm:pt modelId="{F869833A-2A37-4DC7-AF6F-0D0535593DE4}" type="parTrans" cxnId="{A450E78A-870B-4DC3-B4BD-BCF5EC79B6F1}">
      <dgm:prSet/>
      <dgm:spPr/>
      <dgm:t>
        <a:bodyPr/>
        <a:lstStyle/>
        <a:p>
          <a:endParaRPr lang="en-US"/>
        </a:p>
      </dgm:t>
    </dgm:pt>
    <dgm:pt modelId="{F30DCB0C-1E00-45E8-A5CD-3397E8F2A4D9}" type="sibTrans" cxnId="{A450E78A-870B-4DC3-B4BD-BCF5EC79B6F1}">
      <dgm:prSet/>
      <dgm:spPr/>
      <dgm:t>
        <a:bodyPr/>
        <a:lstStyle/>
        <a:p>
          <a:endParaRPr lang="en-US"/>
        </a:p>
      </dgm:t>
    </dgm:pt>
    <dgm:pt modelId="{11266802-CF19-45A9-BF6A-167B804C6C60}">
      <dgm:prSet/>
      <dgm:spPr/>
      <dgm:t>
        <a:bodyPr/>
        <a:lstStyle/>
        <a:p>
          <a:pPr rtl="0"/>
          <a:r>
            <a:rPr lang="en-US" dirty="0" smtClean="0"/>
            <a:t>3. Electron transition</a:t>
          </a:r>
          <a:endParaRPr lang="en-US" dirty="0"/>
        </a:p>
      </dgm:t>
    </dgm:pt>
    <dgm:pt modelId="{0FCA4BFB-505D-4A87-A748-CBBA76A4B9EB}" type="parTrans" cxnId="{25C45273-0F7D-48B9-B74B-929195C65766}">
      <dgm:prSet/>
      <dgm:spPr/>
      <dgm:t>
        <a:bodyPr/>
        <a:lstStyle/>
        <a:p>
          <a:endParaRPr lang="en-US"/>
        </a:p>
      </dgm:t>
    </dgm:pt>
    <dgm:pt modelId="{D9BA909D-CF18-40D6-943B-EB420F106D48}" type="sibTrans" cxnId="{25C45273-0F7D-48B9-B74B-929195C65766}">
      <dgm:prSet/>
      <dgm:spPr/>
      <dgm:t>
        <a:bodyPr/>
        <a:lstStyle/>
        <a:p>
          <a:endParaRPr lang="en-US"/>
        </a:p>
      </dgm:t>
    </dgm:pt>
    <dgm:pt modelId="{FB8A9DF3-F6CC-4EC5-9468-3BE86CF7F18D}" type="pres">
      <dgm:prSet presAssocID="{BEE184AD-FE62-4E61-9972-3ED01DEB6A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65464A-3F12-4653-A973-E738DE5B5158}" type="pres">
      <dgm:prSet presAssocID="{CD69E311-FC80-4979-BA0E-C5F8EA85927C}" presName="parentText" presStyleLbl="node1" presStyleIdx="0" presStyleCnt="3" custScaleY="245788" custLinFactY="-211947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AA839-0BDB-4586-A68C-C64EF89139FF}" type="pres">
      <dgm:prSet presAssocID="{EEF12751-1EEA-49F8-928F-8F908088D958}" presName="spacer" presStyleCnt="0"/>
      <dgm:spPr/>
    </dgm:pt>
    <dgm:pt modelId="{7AA4A9FE-54B6-4EA0-A3B3-E84A0A4E1FAA}" type="pres">
      <dgm:prSet presAssocID="{0101F0D4-EC90-4866-8A70-57CF8188030A}" presName="parentText" presStyleLbl="node1" presStyleIdx="1" presStyleCnt="3" custScaleY="2021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16AF6-2EB4-4328-9636-13F1F130D6B5}" type="pres">
      <dgm:prSet presAssocID="{F30DCB0C-1E00-45E8-A5CD-3397E8F2A4D9}" presName="spacer" presStyleCnt="0"/>
      <dgm:spPr/>
    </dgm:pt>
    <dgm:pt modelId="{FC9C8D44-755A-46A9-A8E7-F46A8FEE9D1D}" type="pres">
      <dgm:prSet presAssocID="{11266802-CF19-45A9-BF6A-167B804C6C60}" presName="parentText" presStyleLbl="node1" presStyleIdx="2" presStyleCnt="3" custScaleY="1988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6EEF2F-B0C1-4C97-92E3-2D3E143B0912}" type="presOf" srcId="{0101F0D4-EC90-4866-8A70-57CF8188030A}" destId="{7AA4A9FE-54B6-4EA0-A3B3-E84A0A4E1FAA}" srcOrd="0" destOrd="0" presId="urn:microsoft.com/office/officeart/2005/8/layout/vList2"/>
    <dgm:cxn modelId="{22EAD4FA-4C37-4D92-9336-D709A80C8C4C}" srcId="{BEE184AD-FE62-4E61-9972-3ED01DEB6A3F}" destId="{CD69E311-FC80-4979-BA0E-C5F8EA85927C}" srcOrd="0" destOrd="0" parTransId="{041132AD-C245-4DA6-8422-21CF90879210}" sibTransId="{EEF12751-1EEA-49F8-928F-8F908088D958}"/>
    <dgm:cxn modelId="{6F04AA45-D69F-4B6C-8E56-B60B95C40D87}" type="presOf" srcId="{11266802-CF19-45A9-BF6A-167B804C6C60}" destId="{FC9C8D44-755A-46A9-A8E7-F46A8FEE9D1D}" srcOrd="0" destOrd="0" presId="urn:microsoft.com/office/officeart/2005/8/layout/vList2"/>
    <dgm:cxn modelId="{D215DD53-C534-4EE7-B72A-43DF973351F4}" type="presOf" srcId="{BEE184AD-FE62-4E61-9972-3ED01DEB6A3F}" destId="{FB8A9DF3-F6CC-4EC5-9468-3BE86CF7F18D}" srcOrd="0" destOrd="0" presId="urn:microsoft.com/office/officeart/2005/8/layout/vList2"/>
    <dgm:cxn modelId="{3A956CE8-D32F-409E-ACCF-F0B078B5434D}" type="presOf" srcId="{CD69E311-FC80-4979-BA0E-C5F8EA85927C}" destId="{0B65464A-3F12-4653-A973-E738DE5B5158}" srcOrd="0" destOrd="0" presId="urn:microsoft.com/office/officeart/2005/8/layout/vList2"/>
    <dgm:cxn modelId="{25C45273-0F7D-48B9-B74B-929195C65766}" srcId="{BEE184AD-FE62-4E61-9972-3ED01DEB6A3F}" destId="{11266802-CF19-45A9-BF6A-167B804C6C60}" srcOrd="2" destOrd="0" parTransId="{0FCA4BFB-505D-4A87-A748-CBBA76A4B9EB}" sibTransId="{D9BA909D-CF18-40D6-943B-EB420F106D48}"/>
    <dgm:cxn modelId="{A450E78A-870B-4DC3-B4BD-BCF5EC79B6F1}" srcId="{BEE184AD-FE62-4E61-9972-3ED01DEB6A3F}" destId="{0101F0D4-EC90-4866-8A70-57CF8188030A}" srcOrd="1" destOrd="0" parTransId="{F869833A-2A37-4DC7-AF6F-0D0535593DE4}" sibTransId="{F30DCB0C-1E00-45E8-A5CD-3397E8F2A4D9}"/>
    <dgm:cxn modelId="{8019AA8A-63C6-43A7-95C8-B3E39F194004}" type="presParOf" srcId="{FB8A9DF3-F6CC-4EC5-9468-3BE86CF7F18D}" destId="{0B65464A-3F12-4653-A973-E738DE5B5158}" srcOrd="0" destOrd="0" presId="urn:microsoft.com/office/officeart/2005/8/layout/vList2"/>
    <dgm:cxn modelId="{4046EF15-336F-4729-9495-699C636F497D}" type="presParOf" srcId="{FB8A9DF3-F6CC-4EC5-9468-3BE86CF7F18D}" destId="{AA3AA839-0BDB-4586-A68C-C64EF89139FF}" srcOrd="1" destOrd="0" presId="urn:microsoft.com/office/officeart/2005/8/layout/vList2"/>
    <dgm:cxn modelId="{8A7D672E-60C0-4F48-842E-CF3C2C56CC4D}" type="presParOf" srcId="{FB8A9DF3-F6CC-4EC5-9468-3BE86CF7F18D}" destId="{7AA4A9FE-54B6-4EA0-A3B3-E84A0A4E1FAA}" srcOrd="2" destOrd="0" presId="urn:microsoft.com/office/officeart/2005/8/layout/vList2"/>
    <dgm:cxn modelId="{41C0AC7F-04AE-46BF-8969-CC4F1FC55C6A}" type="presParOf" srcId="{FB8A9DF3-F6CC-4EC5-9468-3BE86CF7F18D}" destId="{9DD16AF6-2EB4-4328-9636-13F1F130D6B5}" srcOrd="3" destOrd="0" presId="urn:microsoft.com/office/officeart/2005/8/layout/vList2"/>
    <dgm:cxn modelId="{980D8F97-8D32-45D8-A69D-3A28C6595C09}" type="presParOf" srcId="{FB8A9DF3-F6CC-4EC5-9468-3BE86CF7F18D}" destId="{FC9C8D44-755A-46A9-A8E7-F46A8FEE9D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2B7ED0-7DD7-49BE-95A9-718FF9A9B5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F8C37C5-DDB5-4337-B547-2732449E8146}">
      <dgm:prSet/>
      <dgm:spPr/>
      <dgm:t>
        <a:bodyPr/>
        <a:lstStyle/>
        <a:p>
          <a:pPr rtl="0"/>
          <a:r>
            <a:rPr lang="en-US" b="1" dirty="0" smtClean="0"/>
            <a:t>TOPIC: REDOX REACTION</a:t>
          </a:r>
          <a:endParaRPr lang="en-US" dirty="0"/>
        </a:p>
      </dgm:t>
    </dgm:pt>
    <dgm:pt modelId="{BD1A5172-7FA2-4500-BCB4-971CFEFF776D}" type="parTrans" cxnId="{7437F0B4-94B0-4A68-98B2-8F1D95DB62E0}">
      <dgm:prSet/>
      <dgm:spPr/>
      <dgm:t>
        <a:bodyPr/>
        <a:lstStyle/>
        <a:p>
          <a:endParaRPr lang="en-US"/>
        </a:p>
      </dgm:t>
    </dgm:pt>
    <dgm:pt modelId="{37A02BD5-3D2B-4EA8-974D-856B5CB2C224}" type="sibTrans" cxnId="{7437F0B4-94B0-4A68-98B2-8F1D95DB62E0}">
      <dgm:prSet/>
      <dgm:spPr/>
      <dgm:t>
        <a:bodyPr/>
        <a:lstStyle/>
        <a:p>
          <a:endParaRPr lang="en-US"/>
        </a:p>
      </dgm:t>
    </dgm:pt>
    <dgm:pt modelId="{CCA51B52-D9E9-491B-BFCF-6D832A8500DC}" type="pres">
      <dgm:prSet presAssocID="{822B7ED0-7DD7-49BE-95A9-718FF9A9B5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560A45-31C4-4810-86C5-2B9C98832E92}" type="pres">
      <dgm:prSet presAssocID="{DF8C37C5-DDB5-4337-B547-2732449E8146}" presName="circle1" presStyleLbl="node1" presStyleIdx="0" presStyleCnt="1"/>
      <dgm:spPr/>
    </dgm:pt>
    <dgm:pt modelId="{A8C8AA4B-F419-433D-B591-3D084B89ADC9}" type="pres">
      <dgm:prSet presAssocID="{DF8C37C5-DDB5-4337-B547-2732449E8146}" presName="space" presStyleCnt="0"/>
      <dgm:spPr/>
    </dgm:pt>
    <dgm:pt modelId="{72B16943-B477-44BE-BF86-174F0C802126}" type="pres">
      <dgm:prSet presAssocID="{DF8C37C5-DDB5-4337-B547-2732449E8146}" presName="rect1" presStyleLbl="alignAcc1" presStyleIdx="0" presStyleCnt="1"/>
      <dgm:spPr/>
      <dgm:t>
        <a:bodyPr/>
        <a:lstStyle/>
        <a:p>
          <a:endParaRPr lang="en-US"/>
        </a:p>
      </dgm:t>
    </dgm:pt>
    <dgm:pt modelId="{699EF3FE-D04D-4A01-B0B3-11F96F0170C9}" type="pres">
      <dgm:prSet presAssocID="{DF8C37C5-DDB5-4337-B547-2732449E814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A8148F-05B7-42FF-93EA-B15FBD7FDE65}" type="presOf" srcId="{DF8C37C5-DDB5-4337-B547-2732449E8146}" destId="{699EF3FE-D04D-4A01-B0B3-11F96F0170C9}" srcOrd="1" destOrd="0" presId="urn:microsoft.com/office/officeart/2005/8/layout/target3"/>
    <dgm:cxn modelId="{7437F0B4-94B0-4A68-98B2-8F1D95DB62E0}" srcId="{822B7ED0-7DD7-49BE-95A9-718FF9A9B553}" destId="{DF8C37C5-DDB5-4337-B547-2732449E8146}" srcOrd="0" destOrd="0" parTransId="{BD1A5172-7FA2-4500-BCB4-971CFEFF776D}" sibTransId="{37A02BD5-3D2B-4EA8-974D-856B5CB2C224}"/>
    <dgm:cxn modelId="{4603777A-3787-43D6-ABDA-F9D3FB3346CD}" type="presOf" srcId="{822B7ED0-7DD7-49BE-95A9-718FF9A9B553}" destId="{CCA51B52-D9E9-491B-BFCF-6D832A8500DC}" srcOrd="0" destOrd="0" presId="urn:microsoft.com/office/officeart/2005/8/layout/target3"/>
    <dgm:cxn modelId="{88964222-9164-496D-8DB9-DD6DE89063F0}" type="presOf" srcId="{DF8C37C5-DDB5-4337-B547-2732449E8146}" destId="{72B16943-B477-44BE-BF86-174F0C802126}" srcOrd="0" destOrd="0" presId="urn:microsoft.com/office/officeart/2005/8/layout/target3"/>
    <dgm:cxn modelId="{FEAC1588-E21F-4D29-9E27-FC68017DA436}" type="presParOf" srcId="{CCA51B52-D9E9-491B-BFCF-6D832A8500DC}" destId="{A1560A45-31C4-4810-86C5-2B9C98832E92}" srcOrd="0" destOrd="0" presId="urn:microsoft.com/office/officeart/2005/8/layout/target3"/>
    <dgm:cxn modelId="{3D1FB0E9-0926-4728-826F-A1FE82C2B747}" type="presParOf" srcId="{CCA51B52-D9E9-491B-BFCF-6D832A8500DC}" destId="{A8C8AA4B-F419-433D-B591-3D084B89ADC9}" srcOrd="1" destOrd="0" presId="urn:microsoft.com/office/officeart/2005/8/layout/target3"/>
    <dgm:cxn modelId="{BF24EB2B-7906-47B8-9149-130E9FAD2547}" type="presParOf" srcId="{CCA51B52-D9E9-491B-BFCF-6D832A8500DC}" destId="{72B16943-B477-44BE-BF86-174F0C802126}" srcOrd="2" destOrd="0" presId="urn:microsoft.com/office/officeart/2005/8/layout/target3"/>
    <dgm:cxn modelId="{1562B90C-2227-48A6-93BE-91BFB20996BC}" type="presParOf" srcId="{CCA51B52-D9E9-491B-BFCF-6D832A8500DC}" destId="{699EF3FE-D04D-4A01-B0B3-11F96F0170C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467516-3142-4A02-AAC4-20DE09BD110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7DD676-9E3D-42CD-A12C-207AF20F250E}">
      <dgm:prSet custT="1"/>
      <dgm:spPr/>
      <dgm:t>
        <a:bodyPr/>
        <a:lstStyle/>
        <a:p>
          <a:pPr algn="ctr" rtl="0"/>
          <a:r>
            <a:rPr lang="en-US" sz="2400" dirty="0" smtClean="0"/>
            <a:t>AFTER THE COMPLETION OF THE LESSON STUDENTS WILL BE ABLE TO LEARN:</a:t>
          </a:r>
          <a:endParaRPr lang="en-US" sz="2400" dirty="0"/>
        </a:p>
      </dgm:t>
    </dgm:pt>
    <dgm:pt modelId="{2F98EEEF-90B1-4B88-8AFF-FD1BA9436041}" type="parTrans" cxnId="{8D2423F0-9C76-44AC-8A38-A65EAB32A108}">
      <dgm:prSet/>
      <dgm:spPr/>
      <dgm:t>
        <a:bodyPr/>
        <a:lstStyle/>
        <a:p>
          <a:endParaRPr lang="en-US"/>
        </a:p>
      </dgm:t>
    </dgm:pt>
    <dgm:pt modelId="{79DDDACC-05EE-4056-A0E4-C5857193562D}" type="sibTrans" cxnId="{8D2423F0-9C76-44AC-8A38-A65EAB32A108}">
      <dgm:prSet/>
      <dgm:spPr/>
      <dgm:t>
        <a:bodyPr/>
        <a:lstStyle/>
        <a:p>
          <a:endParaRPr lang="en-US"/>
        </a:p>
      </dgm:t>
    </dgm:pt>
    <dgm:pt modelId="{11FC4969-CB86-4AB9-927B-9963EAACAD62}" type="pres">
      <dgm:prSet presAssocID="{0A467516-3142-4A02-AAC4-20DE09BD11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1B81F9-69D2-4530-B868-D5AB3616F15C}" type="pres">
      <dgm:prSet presAssocID="{0A467516-3142-4A02-AAC4-20DE09BD1106}" presName="arrow" presStyleLbl="bgShp" presStyleIdx="0" presStyleCnt="1" custLinFactNeighborX="3188" custLinFactNeighborY="78846"/>
      <dgm:spPr/>
    </dgm:pt>
    <dgm:pt modelId="{C388DF54-FBB4-413C-A6F9-E1FCEDC38000}" type="pres">
      <dgm:prSet presAssocID="{0A467516-3142-4A02-AAC4-20DE09BD1106}" presName="points" presStyleCnt="0"/>
      <dgm:spPr/>
    </dgm:pt>
    <dgm:pt modelId="{8BC82D89-A999-49E6-95CF-806880DE4168}" type="pres">
      <dgm:prSet presAssocID="{127DD676-9E3D-42CD-A12C-207AF20F250E}" presName="compositeA" presStyleCnt="0"/>
      <dgm:spPr/>
    </dgm:pt>
    <dgm:pt modelId="{9C6FE22E-DEA6-48F6-9845-D3B1F13D0986}" type="pres">
      <dgm:prSet presAssocID="{127DD676-9E3D-42CD-A12C-207AF20F250E}" presName="textA" presStyleLbl="revTx" presStyleIdx="0" presStyleCnt="1" custScaleX="86251" custScaleY="237217" custLinFactNeighborX="6047" custLinFactNeighborY="21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C3AF5-437B-42D6-B634-4C946AC61C02}" type="pres">
      <dgm:prSet presAssocID="{127DD676-9E3D-42CD-A12C-207AF20F250E}" presName="circleA" presStyleLbl="node1" presStyleIdx="0" presStyleCnt="1" custFlipVert="1" custScaleX="704847" custScaleY="799998" custLinFactX="-1300000" custLinFactY="-60295" custLinFactNeighborX="-1383062" custLinFactNeighborY="-100000"/>
      <dgm:spPr>
        <a:solidFill>
          <a:srgbClr val="FF0000"/>
        </a:solidFill>
      </dgm:spPr>
    </dgm:pt>
    <dgm:pt modelId="{A176A18D-4610-4964-83C5-2F4EF75A3299}" type="pres">
      <dgm:prSet presAssocID="{127DD676-9E3D-42CD-A12C-207AF20F250E}" presName="spaceA" presStyleCnt="0"/>
      <dgm:spPr/>
    </dgm:pt>
  </dgm:ptLst>
  <dgm:cxnLst>
    <dgm:cxn modelId="{E5AE367C-1426-41E8-844B-2F9E6B5A505B}" type="presOf" srcId="{0A467516-3142-4A02-AAC4-20DE09BD1106}" destId="{11FC4969-CB86-4AB9-927B-9963EAACAD62}" srcOrd="0" destOrd="0" presId="urn:microsoft.com/office/officeart/2005/8/layout/hProcess11"/>
    <dgm:cxn modelId="{B21965E0-769B-4C93-BB12-01DC74A8EEAD}" type="presOf" srcId="{127DD676-9E3D-42CD-A12C-207AF20F250E}" destId="{9C6FE22E-DEA6-48F6-9845-D3B1F13D0986}" srcOrd="0" destOrd="0" presId="urn:microsoft.com/office/officeart/2005/8/layout/hProcess11"/>
    <dgm:cxn modelId="{8D2423F0-9C76-44AC-8A38-A65EAB32A108}" srcId="{0A467516-3142-4A02-AAC4-20DE09BD1106}" destId="{127DD676-9E3D-42CD-A12C-207AF20F250E}" srcOrd="0" destOrd="0" parTransId="{2F98EEEF-90B1-4B88-8AFF-FD1BA9436041}" sibTransId="{79DDDACC-05EE-4056-A0E4-C5857193562D}"/>
    <dgm:cxn modelId="{16675B9E-8219-4B4A-8A99-757F6896BE31}" type="presParOf" srcId="{11FC4969-CB86-4AB9-927B-9963EAACAD62}" destId="{B31B81F9-69D2-4530-B868-D5AB3616F15C}" srcOrd="0" destOrd="0" presId="urn:microsoft.com/office/officeart/2005/8/layout/hProcess11"/>
    <dgm:cxn modelId="{86B7745B-45ED-409F-946F-1A8B47EF266D}" type="presParOf" srcId="{11FC4969-CB86-4AB9-927B-9963EAACAD62}" destId="{C388DF54-FBB4-413C-A6F9-E1FCEDC38000}" srcOrd="1" destOrd="0" presId="urn:microsoft.com/office/officeart/2005/8/layout/hProcess11"/>
    <dgm:cxn modelId="{F959C783-14F5-4D0A-9A5A-D59E5E5B7CF1}" type="presParOf" srcId="{C388DF54-FBB4-413C-A6F9-E1FCEDC38000}" destId="{8BC82D89-A999-49E6-95CF-806880DE4168}" srcOrd="0" destOrd="0" presId="urn:microsoft.com/office/officeart/2005/8/layout/hProcess11"/>
    <dgm:cxn modelId="{47508DFD-36C2-4F65-91CB-93A9D89032B6}" type="presParOf" srcId="{8BC82D89-A999-49E6-95CF-806880DE4168}" destId="{9C6FE22E-DEA6-48F6-9845-D3B1F13D0986}" srcOrd="0" destOrd="0" presId="urn:microsoft.com/office/officeart/2005/8/layout/hProcess11"/>
    <dgm:cxn modelId="{265322D4-CF79-4666-9F24-0D685B9CFA81}" type="presParOf" srcId="{8BC82D89-A999-49E6-95CF-806880DE4168}" destId="{6A9C3AF5-437B-42D6-B634-4C946AC61C02}" srcOrd="1" destOrd="0" presId="urn:microsoft.com/office/officeart/2005/8/layout/hProcess11"/>
    <dgm:cxn modelId="{4327473E-8E1D-489F-9774-531DCE501FDD}" type="presParOf" srcId="{8BC82D89-A999-49E6-95CF-806880DE4168}" destId="{A176A18D-4610-4964-83C5-2F4EF75A329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7AB810-4900-4E55-B801-A48321C0792E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141D2BE-E805-4577-ACD0-7AD38E559625}">
      <dgm:prSet/>
      <dgm:spPr/>
      <dgm:t>
        <a:bodyPr/>
        <a:lstStyle/>
        <a:p>
          <a:pPr rtl="0"/>
          <a:r>
            <a:rPr lang="en-US" dirty="0" smtClean="0"/>
            <a:t>LEARNING OUTCOMES</a:t>
          </a:r>
          <a:endParaRPr lang="en-US" dirty="0"/>
        </a:p>
      </dgm:t>
    </dgm:pt>
    <dgm:pt modelId="{BF6D3EC1-E295-49DB-95B9-3622278D363F}" type="parTrans" cxnId="{E53E894F-25D5-462F-8265-B8B79D7A05D7}">
      <dgm:prSet/>
      <dgm:spPr/>
      <dgm:t>
        <a:bodyPr/>
        <a:lstStyle/>
        <a:p>
          <a:endParaRPr lang="en-US"/>
        </a:p>
      </dgm:t>
    </dgm:pt>
    <dgm:pt modelId="{D838987F-C546-4DCF-9D42-39E42E68F698}" type="sibTrans" cxnId="{E53E894F-25D5-462F-8265-B8B79D7A05D7}">
      <dgm:prSet/>
      <dgm:spPr/>
      <dgm:t>
        <a:bodyPr/>
        <a:lstStyle/>
        <a:p>
          <a:endParaRPr lang="en-US"/>
        </a:p>
      </dgm:t>
    </dgm:pt>
    <dgm:pt modelId="{23DD80AE-055E-4025-AF33-4C66170EA14E}" type="pres">
      <dgm:prSet presAssocID="{B07AB810-4900-4E55-B801-A48321C0792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655D32-ABC5-4B7C-A337-54F425CD67FB}" type="pres">
      <dgm:prSet presAssocID="{9141D2BE-E805-4577-ACD0-7AD38E559625}" presName="root" presStyleCnt="0"/>
      <dgm:spPr/>
    </dgm:pt>
    <dgm:pt modelId="{F50B8C1F-13EF-480E-9C03-B08BB0003A6B}" type="pres">
      <dgm:prSet presAssocID="{9141D2BE-E805-4577-ACD0-7AD38E559625}" presName="rootComposite" presStyleCnt="0"/>
      <dgm:spPr/>
    </dgm:pt>
    <dgm:pt modelId="{A37229AE-D5CA-479A-960A-69369F3A4A60}" type="pres">
      <dgm:prSet presAssocID="{9141D2BE-E805-4577-ACD0-7AD38E559625}" presName="rootText" presStyleLbl="node1" presStyleIdx="0" presStyleCnt="1" custScaleX="259420"/>
      <dgm:spPr/>
      <dgm:t>
        <a:bodyPr/>
        <a:lstStyle/>
        <a:p>
          <a:endParaRPr lang="en-US"/>
        </a:p>
      </dgm:t>
    </dgm:pt>
    <dgm:pt modelId="{5C34EF92-4181-4820-A6F3-B0C2BC0071B2}" type="pres">
      <dgm:prSet presAssocID="{9141D2BE-E805-4577-ACD0-7AD38E559625}" presName="rootConnector" presStyleLbl="node1" presStyleIdx="0" presStyleCnt="1"/>
      <dgm:spPr/>
      <dgm:t>
        <a:bodyPr/>
        <a:lstStyle/>
        <a:p>
          <a:endParaRPr lang="en-US"/>
        </a:p>
      </dgm:t>
    </dgm:pt>
    <dgm:pt modelId="{5D92009A-BD8C-45C2-B5DD-1DB6D046A2E7}" type="pres">
      <dgm:prSet presAssocID="{9141D2BE-E805-4577-ACD0-7AD38E559625}" presName="childShape" presStyleCnt="0"/>
      <dgm:spPr/>
    </dgm:pt>
  </dgm:ptLst>
  <dgm:cxnLst>
    <dgm:cxn modelId="{CE5A5559-FDC8-4686-8FDE-FBC94276C60E}" type="presOf" srcId="{9141D2BE-E805-4577-ACD0-7AD38E559625}" destId="{5C34EF92-4181-4820-A6F3-B0C2BC0071B2}" srcOrd="1" destOrd="0" presId="urn:microsoft.com/office/officeart/2005/8/layout/hierarchy3"/>
    <dgm:cxn modelId="{FE1EF775-52ED-416A-8688-10EC6E09B5B5}" type="presOf" srcId="{9141D2BE-E805-4577-ACD0-7AD38E559625}" destId="{A37229AE-D5CA-479A-960A-69369F3A4A60}" srcOrd="0" destOrd="0" presId="urn:microsoft.com/office/officeart/2005/8/layout/hierarchy3"/>
    <dgm:cxn modelId="{E53E894F-25D5-462F-8265-B8B79D7A05D7}" srcId="{B07AB810-4900-4E55-B801-A48321C0792E}" destId="{9141D2BE-E805-4577-ACD0-7AD38E559625}" srcOrd="0" destOrd="0" parTransId="{BF6D3EC1-E295-49DB-95B9-3622278D363F}" sibTransId="{D838987F-C546-4DCF-9D42-39E42E68F698}"/>
    <dgm:cxn modelId="{03A617A1-5D80-4D2E-BC4E-0B8E25FEDBF3}" type="presOf" srcId="{B07AB810-4900-4E55-B801-A48321C0792E}" destId="{23DD80AE-055E-4025-AF33-4C66170EA14E}" srcOrd="0" destOrd="0" presId="urn:microsoft.com/office/officeart/2005/8/layout/hierarchy3"/>
    <dgm:cxn modelId="{E8DEC137-9FA1-4E70-AFDA-BEBD94AFE407}" type="presParOf" srcId="{23DD80AE-055E-4025-AF33-4C66170EA14E}" destId="{03655D32-ABC5-4B7C-A337-54F425CD67FB}" srcOrd="0" destOrd="0" presId="urn:microsoft.com/office/officeart/2005/8/layout/hierarchy3"/>
    <dgm:cxn modelId="{DFCDFD3D-486D-483C-8AD5-EA86AB461CFB}" type="presParOf" srcId="{03655D32-ABC5-4B7C-A337-54F425CD67FB}" destId="{F50B8C1F-13EF-480E-9C03-B08BB0003A6B}" srcOrd="0" destOrd="0" presId="urn:microsoft.com/office/officeart/2005/8/layout/hierarchy3"/>
    <dgm:cxn modelId="{E878F06E-8B51-4B22-9692-39B463DF3E5D}" type="presParOf" srcId="{F50B8C1F-13EF-480E-9C03-B08BB0003A6B}" destId="{A37229AE-D5CA-479A-960A-69369F3A4A60}" srcOrd="0" destOrd="0" presId="urn:microsoft.com/office/officeart/2005/8/layout/hierarchy3"/>
    <dgm:cxn modelId="{816E434F-D4BB-406A-983A-A618CBAEA118}" type="presParOf" srcId="{F50B8C1F-13EF-480E-9C03-B08BB0003A6B}" destId="{5C34EF92-4181-4820-A6F3-B0C2BC0071B2}" srcOrd="1" destOrd="0" presId="urn:microsoft.com/office/officeart/2005/8/layout/hierarchy3"/>
    <dgm:cxn modelId="{6B7C9C1B-8EBC-4053-9515-C7627421C2B2}" type="presParOf" srcId="{03655D32-ABC5-4B7C-A337-54F425CD67FB}" destId="{5D92009A-BD8C-45C2-B5DD-1DB6D046A2E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C32AA2-23C7-48B2-8ED0-A716B9B8FFA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1F32AB-EBF2-4FFB-86BC-A806E354F53D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0B48291-666B-42CE-ADB4-278E59F5B407}" type="parTrans" cxnId="{61A2B3C4-33F5-449E-9A68-6B0C926A8A54}">
      <dgm:prSet/>
      <dgm:spPr/>
      <dgm:t>
        <a:bodyPr/>
        <a:lstStyle/>
        <a:p>
          <a:endParaRPr lang="en-US"/>
        </a:p>
      </dgm:t>
    </dgm:pt>
    <dgm:pt modelId="{984386D3-E1CC-41F2-943A-53B5387CF48D}" type="sibTrans" cxnId="{61A2B3C4-33F5-449E-9A68-6B0C926A8A54}">
      <dgm:prSet/>
      <dgm:spPr/>
      <dgm:t>
        <a:bodyPr/>
        <a:lstStyle/>
        <a:p>
          <a:endParaRPr lang="en-US"/>
        </a:p>
      </dgm:t>
    </dgm:pt>
    <dgm:pt modelId="{80D79D4A-6AC6-4DE6-A5BE-7AE3BF82FE90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1B0FFFEF-7C71-46DE-A7C8-E6D916B7A935}" type="parTrans" cxnId="{1C1732A9-1A13-4D3B-AC9B-74C4941BEA8C}">
      <dgm:prSet/>
      <dgm:spPr/>
      <dgm:t>
        <a:bodyPr/>
        <a:lstStyle/>
        <a:p>
          <a:endParaRPr lang="en-US"/>
        </a:p>
      </dgm:t>
    </dgm:pt>
    <dgm:pt modelId="{A6C53A36-5335-4F92-BAEF-F65F3BEDFD8B}" type="sibTrans" cxnId="{1C1732A9-1A13-4D3B-AC9B-74C4941BEA8C}">
      <dgm:prSet/>
      <dgm:spPr/>
      <dgm:t>
        <a:bodyPr/>
        <a:lstStyle/>
        <a:p>
          <a:endParaRPr lang="en-US"/>
        </a:p>
      </dgm:t>
    </dgm:pt>
    <dgm:pt modelId="{2E6E3779-8702-4063-90A1-A8A6156939A7}">
      <dgm:prSet phldrT="[Text]"/>
      <dgm:spPr/>
      <dgm:t>
        <a:bodyPr/>
        <a:lstStyle/>
        <a:p>
          <a:r>
            <a:rPr lang="en-US" dirty="0" smtClean="0"/>
            <a:t>Compare oxidizing/reducing agents</a:t>
          </a:r>
          <a:endParaRPr lang="en-US" dirty="0"/>
        </a:p>
      </dgm:t>
    </dgm:pt>
    <dgm:pt modelId="{836E0489-8CF5-4D01-8333-2A9B0A468EB3}" type="parTrans" cxnId="{FDD65BD3-2893-4390-B003-02F81F17B81B}">
      <dgm:prSet/>
      <dgm:spPr/>
      <dgm:t>
        <a:bodyPr/>
        <a:lstStyle/>
        <a:p>
          <a:endParaRPr lang="en-US"/>
        </a:p>
      </dgm:t>
    </dgm:pt>
    <dgm:pt modelId="{189E21F4-6D76-4B0A-B555-26C08C729884}" type="sibTrans" cxnId="{FDD65BD3-2893-4390-B003-02F81F17B81B}">
      <dgm:prSet/>
      <dgm:spPr/>
      <dgm:t>
        <a:bodyPr/>
        <a:lstStyle/>
        <a:p>
          <a:endParaRPr lang="en-US"/>
        </a:p>
      </dgm:t>
    </dgm:pt>
    <dgm:pt modelId="{CEE2B579-CE6B-49D2-B6EE-15A64C2A91CC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49EB6559-ADD2-493C-B3AE-FBBDA2F0AB1B}" type="parTrans" cxnId="{AD54A703-5A97-4076-8B4C-B347F447F6B7}">
      <dgm:prSet/>
      <dgm:spPr/>
      <dgm:t>
        <a:bodyPr/>
        <a:lstStyle/>
        <a:p>
          <a:endParaRPr lang="en-US"/>
        </a:p>
      </dgm:t>
    </dgm:pt>
    <dgm:pt modelId="{D61C9949-7E12-4848-9AB8-0E7E24AAA738}" type="sibTrans" cxnId="{AD54A703-5A97-4076-8B4C-B347F447F6B7}">
      <dgm:prSet/>
      <dgm:spPr/>
      <dgm:t>
        <a:bodyPr/>
        <a:lstStyle/>
        <a:p>
          <a:endParaRPr lang="en-US"/>
        </a:p>
      </dgm:t>
    </dgm:pt>
    <dgm:pt modelId="{EF9635D2-CBB8-4E55-87C9-3BC47A643CD9}">
      <dgm:prSet phldrT="[Text]"/>
      <dgm:spPr/>
      <dgm:t>
        <a:bodyPr/>
        <a:lstStyle/>
        <a:p>
          <a:r>
            <a:rPr lang="en-US" dirty="0" smtClean="0"/>
            <a:t>Determine the Oxidation number</a:t>
          </a:r>
          <a:endParaRPr lang="en-US" dirty="0"/>
        </a:p>
      </dgm:t>
    </dgm:pt>
    <dgm:pt modelId="{2866D40E-7DD0-4F7E-A936-B6AE43B89495}" type="parTrans" cxnId="{16A84FE2-08D6-463A-BA7A-35D05F4E1F2C}">
      <dgm:prSet/>
      <dgm:spPr/>
      <dgm:t>
        <a:bodyPr/>
        <a:lstStyle/>
        <a:p>
          <a:endParaRPr lang="en-US"/>
        </a:p>
      </dgm:t>
    </dgm:pt>
    <dgm:pt modelId="{BC514EDA-7B61-4A58-88D4-45B4C9AB818D}" type="sibTrans" cxnId="{16A84FE2-08D6-463A-BA7A-35D05F4E1F2C}">
      <dgm:prSet/>
      <dgm:spPr/>
      <dgm:t>
        <a:bodyPr/>
        <a:lstStyle/>
        <a:p>
          <a:endParaRPr lang="en-US"/>
        </a:p>
      </dgm:t>
    </dgm:pt>
    <dgm:pt modelId="{7EE53CAD-0C63-40DC-91E3-D6A02DF459E0}">
      <dgm:prSet phldrT="[Text]"/>
      <dgm:spPr/>
      <dgm:t>
        <a:bodyPr/>
        <a:lstStyle/>
        <a:p>
          <a:r>
            <a:rPr lang="en-US" dirty="0" err="1" smtClean="0"/>
            <a:t>Redox</a:t>
          </a:r>
          <a:r>
            <a:rPr lang="en-US" dirty="0" smtClean="0"/>
            <a:t>  reaction</a:t>
          </a:r>
          <a:endParaRPr lang="en-US" dirty="0"/>
        </a:p>
      </dgm:t>
    </dgm:pt>
    <dgm:pt modelId="{95480F0C-B9D0-43F1-AEED-B9236DA5716D}" type="sibTrans" cxnId="{12AAE478-7C6E-4E58-9C7B-4AC6283CA33B}">
      <dgm:prSet/>
      <dgm:spPr/>
      <dgm:t>
        <a:bodyPr/>
        <a:lstStyle/>
        <a:p>
          <a:endParaRPr lang="en-US"/>
        </a:p>
      </dgm:t>
    </dgm:pt>
    <dgm:pt modelId="{9C0CDF8C-976B-4785-B6CA-FA18C7E7364D}" type="parTrans" cxnId="{12AAE478-7C6E-4E58-9C7B-4AC6283CA33B}">
      <dgm:prSet/>
      <dgm:spPr/>
      <dgm:t>
        <a:bodyPr/>
        <a:lstStyle/>
        <a:p>
          <a:endParaRPr lang="en-US"/>
        </a:p>
      </dgm:t>
    </dgm:pt>
    <dgm:pt modelId="{2009A8EB-DCE4-4094-8052-6FA03266FB94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8EB341EB-4686-4450-866C-7A500E85D627}" type="parTrans" cxnId="{2133DE02-1E55-4FD9-A842-085958A93788}">
      <dgm:prSet/>
      <dgm:spPr/>
      <dgm:t>
        <a:bodyPr/>
        <a:lstStyle/>
        <a:p>
          <a:endParaRPr lang="en-US"/>
        </a:p>
      </dgm:t>
    </dgm:pt>
    <dgm:pt modelId="{0AA76B54-8A02-4177-8A25-6A38315DB3EC}" type="sibTrans" cxnId="{2133DE02-1E55-4FD9-A842-085958A93788}">
      <dgm:prSet/>
      <dgm:spPr/>
      <dgm:t>
        <a:bodyPr/>
        <a:lstStyle/>
        <a:p>
          <a:endParaRPr lang="en-US"/>
        </a:p>
      </dgm:t>
    </dgm:pt>
    <dgm:pt modelId="{2B759991-7DD0-4365-BA7D-80BF7F14EDC9}">
      <dgm:prSet/>
      <dgm:spPr/>
      <dgm:t>
        <a:bodyPr/>
        <a:lstStyle/>
        <a:p>
          <a:r>
            <a:rPr lang="en-US" dirty="0" smtClean="0"/>
            <a:t>Halt reactions</a:t>
          </a:r>
          <a:endParaRPr lang="en-US" dirty="0"/>
        </a:p>
      </dgm:t>
    </dgm:pt>
    <dgm:pt modelId="{E0E4BD28-56B3-4CAD-950E-1D63811B1FF2}" type="parTrans" cxnId="{956DD5F1-3DDB-4D21-B0F6-549F00D339A7}">
      <dgm:prSet/>
      <dgm:spPr/>
      <dgm:t>
        <a:bodyPr/>
        <a:lstStyle/>
        <a:p>
          <a:endParaRPr lang="en-US"/>
        </a:p>
      </dgm:t>
    </dgm:pt>
    <dgm:pt modelId="{3ED54790-3300-4571-9F5B-2AC01F1AF114}" type="sibTrans" cxnId="{956DD5F1-3DDB-4D21-B0F6-549F00D339A7}">
      <dgm:prSet/>
      <dgm:spPr/>
      <dgm:t>
        <a:bodyPr/>
        <a:lstStyle/>
        <a:p>
          <a:endParaRPr lang="en-US"/>
        </a:p>
      </dgm:t>
    </dgm:pt>
    <dgm:pt modelId="{3A6A893D-7613-45CC-B7DB-41AB5F12D182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01839C34-B1BA-4EDA-BF73-3423EE40F4F0}" type="parTrans" cxnId="{60B5BC3A-BC01-4FBB-8EE0-ABD9524CABCC}">
      <dgm:prSet/>
      <dgm:spPr/>
      <dgm:t>
        <a:bodyPr/>
        <a:lstStyle/>
        <a:p>
          <a:endParaRPr lang="en-US"/>
        </a:p>
      </dgm:t>
    </dgm:pt>
    <dgm:pt modelId="{75E00556-BEC8-4901-ACFC-2EB7A2697A7E}" type="sibTrans" cxnId="{60B5BC3A-BC01-4FBB-8EE0-ABD9524CABCC}">
      <dgm:prSet/>
      <dgm:spPr/>
      <dgm:t>
        <a:bodyPr/>
        <a:lstStyle/>
        <a:p>
          <a:endParaRPr lang="en-US"/>
        </a:p>
      </dgm:t>
    </dgm:pt>
    <dgm:pt modelId="{814BC992-8D43-4048-8E67-1E9580F4C402}">
      <dgm:prSet/>
      <dgm:spPr/>
      <dgm:t>
        <a:bodyPr/>
        <a:lstStyle/>
        <a:p>
          <a:r>
            <a:rPr lang="en-US" dirty="0" smtClean="0"/>
            <a:t>oxidation and reduction reactions</a:t>
          </a:r>
          <a:endParaRPr lang="en-US" dirty="0"/>
        </a:p>
      </dgm:t>
    </dgm:pt>
    <dgm:pt modelId="{69B70D30-DB6C-4166-826F-AB2D1B4590C9}" type="parTrans" cxnId="{6F608082-6824-4320-A258-F8CEF2E5C0A8}">
      <dgm:prSet/>
      <dgm:spPr/>
      <dgm:t>
        <a:bodyPr/>
        <a:lstStyle/>
        <a:p>
          <a:endParaRPr lang="en-US"/>
        </a:p>
      </dgm:t>
    </dgm:pt>
    <dgm:pt modelId="{EA098C85-3CC4-491F-A5A7-7200B82F2024}" type="sibTrans" cxnId="{6F608082-6824-4320-A258-F8CEF2E5C0A8}">
      <dgm:prSet/>
      <dgm:spPr/>
      <dgm:t>
        <a:bodyPr/>
        <a:lstStyle/>
        <a:p>
          <a:endParaRPr lang="en-US"/>
        </a:p>
      </dgm:t>
    </dgm:pt>
    <dgm:pt modelId="{8E234EC8-5A88-45E5-B499-0055696589FB}" type="pres">
      <dgm:prSet presAssocID="{FCC32AA2-23C7-48B2-8ED0-A716B9B8FF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E206CE-1530-4C1D-8E5B-9F1E4AB953CD}" type="pres">
      <dgm:prSet presAssocID="{7E1F32AB-EBF2-4FFB-86BC-A806E354F53D}" presName="composite" presStyleCnt="0"/>
      <dgm:spPr/>
    </dgm:pt>
    <dgm:pt modelId="{22F684B2-0F48-4B05-A276-A044ABEF3803}" type="pres">
      <dgm:prSet presAssocID="{7E1F32AB-EBF2-4FFB-86BC-A806E354F53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3AFA6-7BFC-4BDD-8258-BCE956C15339}" type="pres">
      <dgm:prSet presAssocID="{7E1F32AB-EBF2-4FFB-86BC-A806E354F53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64F78-CE0D-4947-85CE-46447233F333}" type="pres">
      <dgm:prSet presAssocID="{984386D3-E1CC-41F2-943A-53B5387CF48D}" presName="sp" presStyleCnt="0"/>
      <dgm:spPr/>
    </dgm:pt>
    <dgm:pt modelId="{416B7066-D2E9-4D96-B3B8-57493B8A12F5}" type="pres">
      <dgm:prSet presAssocID="{80D79D4A-6AC6-4DE6-A5BE-7AE3BF82FE90}" presName="composite" presStyleCnt="0"/>
      <dgm:spPr/>
    </dgm:pt>
    <dgm:pt modelId="{33B67A46-05B5-447C-BB0E-30CF128789A4}" type="pres">
      <dgm:prSet presAssocID="{80D79D4A-6AC6-4DE6-A5BE-7AE3BF82FE9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7C2C0-F16C-4F6F-99C2-1206E883E9C6}" type="pres">
      <dgm:prSet presAssocID="{80D79D4A-6AC6-4DE6-A5BE-7AE3BF82FE9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E39C0-90C9-4A29-9386-97A046A9C26B}" type="pres">
      <dgm:prSet presAssocID="{A6C53A36-5335-4F92-BAEF-F65F3BEDFD8B}" presName="sp" presStyleCnt="0"/>
      <dgm:spPr/>
    </dgm:pt>
    <dgm:pt modelId="{156DAADB-5D76-4D41-A198-D52F35A26B33}" type="pres">
      <dgm:prSet presAssocID="{CEE2B579-CE6B-49D2-B6EE-15A64C2A91CC}" presName="composite" presStyleCnt="0"/>
      <dgm:spPr/>
    </dgm:pt>
    <dgm:pt modelId="{EF4AD159-AAC9-4074-9195-92AB3CB26D50}" type="pres">
      <dgm:prSet presAssocID="{CEE2B579-CE6B-49D2-B6EE-15A64C2A91C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6597B-090A-439E-8B73-38ACE5866DBF}" type="pres">
      <dgm:prSet presAssocID="{CEE2B579-CE6B-49D2-B6EE-15A64C2A91CC}" presName="descendantText" presStyleLbl="alignAcc1" presStyleIdx="2" presStyleCnt="5" custLinFactNeighborX="430" custLinFactNeighborY="-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1362D-DE92-452B-B494-A03F9038EAF5}" type="pres">
      <dgm:prSet presAssocID="{D61C9949-7E12-4848-9AB8-0E7E24AAA738}" presName="sp" presStyleCnt="0"/>
      <dgm:spPr/>
    </dgm:pt>
    <dgm:pt modelId="{B1E1979B-F33B-40E5-995B-A58B51BCFCC4}" type="pres">
      <dgm:prSet presAssocID="{2009A8EB-DCE4-4094-8052-6FA03266FB94}" presName="composite" presStyleCnt="0"/>
      <dgm:spPr/>
    </dgm:pt>
    <dgm:pt modelId="{06E8A42E-3BEF-4E17-9288-D69F1986F061}" type="pres">
      <dgm:prSet presAssocID="{2009A8EB-DCE4-4094-8052-6FA03266FB94}" presName="parentText" presStyleLbl="alignNode1" presStyleIdx="3" presStyleCnt="5" custLinFactNeighborX="-35323" custLinFactNeighborY="-32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30717-2F3E-46B1-AB09-D88ABF8379F4}" type="pres">
      <dgm:prSet presAssocID="{2009A8EB-DCE4-4094-8052-6FA03266FB9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3C615-97D2-4064-9A0D-EBEE7F20A56F}" type="pres">
      <dgm:prSet presAssocID="{0AA76B54-8A02-4177-8A25-6A38315DB3EC}" presName="sp" presStyleCnt="0"/>
      <dgm:spPr/>
    </dgm:pt>
    <dgm:pt modelId="{8A0637DA-A6C5-40C1-A791-1DBAB02CDC65}" type="pres">
      <dgm:prSet presAssocID="{3A6A893D-7613-45CC-B7DB-41AB5F12D182}" presName="composite" presStyleCnt="0"/>
      <dgm:spPr/>
    </dgm:pt>
    <dgm:pt modelId="{27409E2B-9213-4F63-9A98-F29840F1BB08}" type="pres">
      <dgm:prSet presAssocID="{3A6A893D-7613-45CC-B7DB-41AB5F12D182}" presName="parentText" presStyleLbl="alignNode1" presStyleIdx="4" presStyleCnt="5" custLinFactNeighborX="0" custLinFactNeighborY="27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654F5-2CE8-4EB7-9B6D-4C4C1F60EF0E}" type="pres">
      <dgm:prSet presAssocID="{3A6A893D-7613-45CC-B7DB-41AB5F12D18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46215C-BB1F-4F17-B8C7-937518EC3772}" type="presOf" srcId="{7E1F32AB-EBF2-4FFB-86BC-A806E354F53D}" destId="{22F684B2-0F48-4B05-A276-A044ABEF3803}" srcOrd="0" destOrd="0" presId="urn:microsoft.com/office/officeart/2005/8/layout/chevron2"/>
    <dgm:cxn modelId="{FDD65BD3-2893-4390-B003-02F81F17B81B}" srcId="{80D79D4A-6AC6-4DE6-A5BE-7AE3BF82FE90}" destId="{2E6E3779-8702-4063-90A1-A8A6156939A7}" srcOrd="0" destOrd="0" parTransId="{836E0489-8CF5-4D01-8333-2A9B0A468EB3}" sibTransId="{189E21F4-6D76-4B0A-B555-26C08C729884}"/>
    <dgm:cxn modelId="{16A84FE2-08D6-463A-BA7A-35D05F4E1F2C}" srcId="{CEE2B579-CE6B-49D2-B6EE-15A64C2A91CC}" destId="{EF9635D2-CBB8-4E55-87C9-3BC47A643CD9}" srcOrd="0" destOrd="0" parTransId="{2866D40E-7DD0-4F7E-A936-B6AE43B89495}" sibTransId="{BC514EDA-7B61-4A58-88D4-45B4C9AB818D}"/>
    <dgm:cxn modelId="{0AF4371D-7DA4-4C4E-AD34-0854DBB53922}" type="presOf" srcId="{CEE2B579-CE6B-49D2-B6EE-15A64C2A91CC}" destId="{EF4AD159-AAC9-4074-9195-92AB3CB26D50}" srcOrd="0" destOrd="0" presId="urn:microsoft.com/office/officeart/2005/8/layout/chevron2"/>
    <dgm:cxn modelId="{60B5BC3A-BC01-4FBB-8EE0-ABD9524CABCC}" srcId="{FCC32AA2-23C7-48B2-8ED0-A716B9B8FFA7}" destId="{3A6A893D-7613-45CC-B7DB-41AB5F12D182}" srcOrd="4" destOrd="0" parTransId="{01839C34-B1BA-4EDA-BF73-3423EE40F4F0}" sibTransId="{75E00556-BEC8-4901-ACFC-2EB7A2697A7E}"/>
    <dgm:cxn modelId="{AD54A703-5A97-4076-8B4C-B347F447F6B7}" srcId="{FCC32AA2-23C7-48B2-8ED0-A716B9B8FFA7}" destId="{CEE2B579-CE6B-49D2-B6EE-15A64C2A91CC}" srcOrd="2" destOrd="0" parTransId="{49EB6559-ADD2-493C-B3AE-FBBDA2F0AB1B}" sibTransId="{D61C9949-7E12-4848-9AB8-0E7E24AAA738}"/>
    <dgm:cxn modelId="{12AAE478-7C6E-4E58-9C7B-4AC6283CA33B}" srcId="{7E1F32AB-EBF2-4FFB-86BC-A806E354F53D}" destId="{7EE53CAD-0C63-40DC-91E3-D6A02DF459E0}" srcOrd="0" destOrd="0" parTransId="{9C0CDF8C-976B-4785-B6CA-FA18C7E7364D}" sibTransId="{95480F0C-B9D0-43F1-AEED-B9236DA5716D}"/>
    <dgm:cxn modelId="{46F62E46-23CD-4685-904F-721319061764}" type="presOf" srcId="{EF9635D2-CBB8-4E55-87C9-3BC47A643CD9}" destId="{3F26597B-090A-439E-8B73-38ACE5866DBF}" srcOrd="0" destOrd="0" presId="urn:microsoft.com/office/officeart/2005/8/layout/chevron2"/>
    <dgm:cxn modelId="{CDCC8774-3068-4659-9E5A-5D696230F592}" type="presOf" srcId="{80D79D4A-6AC6-4DE6-A5BE-7AE3BF82FE90}" destId="{33B67A46-05B5-447C-BB0E-30CF128789A4}" srcOrd="0" destOrd="0" presId="urn:microsoft.com/office/officeart/2005/8/layout/chevron2"/>
    <dgm:cxn modelId="{1014374E-D1A0-42EA-BD92-1107D5957212}" type="presOf" srcId="{2009A8EB-DCE4-4094-8052-6FA03266FB94}" destId="{06E8A42E-3BEF-4E17-9288-D69F1986F061}" srcOrd="0" destOrd="0" presId="urn:microsoft.com/office/officeart/2005/8/layout/chevron2"/>
    <dgm:cxn modelId="{1C1732A9-1A13-4D3B-AC9B-74C4941BEA8C}" srcId="{FCC32AA2-23C7-48B2-8ED0-A716B9B8FFA7}" destId="{80D79D4A-6AC6-4DE6-A5BE-7AE3BF82FE90}" srcOrd="1" destOrd="0" parTransId="{1B0FFFEF-7C71-46DE-A7C8-E6D916B7A935}" sibTransId="{A6C53A36-5335-4F92-BAEF-F65F3BEDFD8B}"/>
    <dgm:cxn modelId="{7B92B1F9-8431-483C-9FC6-56332E62CEF7}" type="presOf" srcId="{3A6A893D-7613-45CC-B7DB-41AB5F12D182}" destId="{27409E2B-9213-4F63-9A98-F29840F1BB08}" srcOrd="0" destOrd="0" presId="urn:microsoft.com/office/officeart/2005/8/layout/chevron2"/>
    <dgm:cxn modelId="{61A2B3C4-33F5-449E-9A68-6B0C926A8A54}" srcId="{FCC32AA2-23C7-48B2-8ED0-A716B9B8FFA7}" destId="{7E1F32AB-EBF2-4FFB-86BC-A806E354F53D}" srcOrd="0" destOrd="0" parTransId="{C0B48291-666B-42CE-ADB4-278E59F5B407}" sibTransId="{984386D3-E1CC-41F2-943A-53B5387CF48D}"/>
    <dgm:cxn modelId="{2133DE02-1E55-4FD9-A842-085958A93788}" srcId="{FCC32AA2-23C7-48B2-8ED0-A716B9B8FFA7}" destId="{2009A8EB-DCE4-4094-8052-6FA03266FB94}" srcOrd="3" destOrd="0" parTransId="{8EB341EB-4686-4450-866C-7A500E85D627}" sibTransId="{0AA76B54-8A02-4177-8A25-6A38315DB3EC}"/>
    <dgm:cxn modelId="{8B1B54A6-5978-4853-8F67-B986E10D4AE4}" type="presOf" srcId="{FCC32AA2-23C7-48B2-8ED0-A716B9B8FFA7}" destId="{8E234EC8-5A88-45E5-B499-0055696589FB}" srcOrd="0" destOrd="0" presId="urn:microsoft.com/office/officeart/2005/8/layout/chevron2"/>
    <dgm:cxn modelId="{5096A4C0-37D7-49C0-AF8A-67ECD302A27C}" type="presOf" srcId="{814BC992-8D43-4048-8E67-1E9580F4C402}" destId="{9B0654F5-2CE8-4EB7-9B6D-4C4C1F60EF0E}" srcOrd="0" destOrd="0" presId="urn:microsoft.com/office/officeart/2005/8/layout/chevron2"/>
    <dgm:cxn modelId="{CCB169C8-2BAF-41E1-8AAD-AF0DCA9E6EAD}" type="presOf" srcId="{2B759991-7DD0-4365-BA7D-80BF7F14EDC9}" destId="{D5430717-2F3E-46B1-AB09-D88ABF8379F4}" srcOrd="0" destOrd="0" presId="urn:microsoft.com/office/officeart/2005/8/layout/chevron2"/>
    <dgm:cxn modelId="{956DD5F1-3DDB-4D21-B0F6-549F00D339A7}" srcId="{2009A8EB-DCE4-4094-8052-6FA03266FB94}" destId="{2B759991-7DD0-4365-BA7D-80BF7F14EDC9}" srcOrd="0" destOrd="0" parTransId="{E0E4BD28-56B3-4CAD-950E-1D63811B1FF2}" sibTransId="{3ED54790-3300-4571-9F5B-2AC01F1AF114}"/>
    <dgm:cxn modelId="{6F608082-6824-4320-A258-F8CEF2E5C0A8}" srcId="{3A6A893D-7613-45CC-B7DB-41AB5F12D182}" destId="{814BC992-8D43-4048-8E67-1E9580F4C402}" srcOrd="0" destOrd="0" parTransId="{69B70D30-DB6C-4166-826F-AB2D1B4590C9}" sibTransId="{EA098C85-3CC4-491F-A5A7-7200B82F2024}"/>
    <dgm:cxn modelId="{0139C9DE-C882-4F32-BD96-F0C0AF07F8B1}" type="presOf" srcId="{7EE53CAD-0C63-40DC-91E3-D6A02DF459E0}" destId="{C013AFA6-7BFC-4BDD-8258-BCE956C15339}" srcOrd="0" destOrd="0" presId="urn:microsoft.com/office/officeart/2005/8/layout/chevron2"/>
    <dgm:cxn modelId="{8001F70E-7613-46F4-BB45-A3E6FEE761C2}" type="presOf" srcId="{2E6E3779-8702-4063-90A1-A8A6156939A7}" destId="{CB57C2C0-F16C-4F6F-99C2-1206E883E9C6}" srcOrd="0" destOrd="0" presId="urn:microsoft.com/office/officeart/2005/8/layout/chevron2"/>
    <dgm:cxn modelId="{D30ECC1E-224E-4872-BDBD-70CF781A1964}" type="presParOf" srcId="{8E234EC8-5A88-45E5-B499-0055696589FB}" destId="{29E206CE-1530-4C1D-8E5B-9F1E4AB953CD}" srcOrd="0" destOrd="0" presId="urn:microsoft.com/office/officeart/2005/8/layout/chevron2"/>
    <dgm:cxn modelId="{8704DC29-228B-4E37-A603-412BD3C0372D}" type="presParOf" srcId="{29E206CE-1530-4C1D-8E5B-9F1E4AB953CD}" destId="{22F684B2-0F48-4B05-A276-A044ABEF3803}" srcOrd="0" destOrd="0" presId="urn:microsoft.com/office/officeart/2005/8/layout/chevron2"/>
    <dgm:cxn modelId="{8C6A21E3-B1BE-4405-BC4D-5139A08CE1D9}" type="presParOf" srcId="{29E206CE-1530-4C1D-8E5B-9F1E4AB953CD}" destId="{C013AFA6-7BFC-4BDD-8258-BCE956C15339}" srcOrd="1" destOrd="0" presId="urn:microsoft.com/office/officeart/2005/8/layout/chevron2"/>
    <dgm:cxn modelId="{1629A45B-1C00-47AD-A434-2BFAF3A1E548}" type="presParOf" srcId="{8E234EC8-5A88-45E5-B499-0055696589FB}" destId="{83F64F78-CE0D-4947-85CE-46447233F333}" srcOrd="1" destOrd="0" presId="urn:microsoft.com/office/officeart/2005/8/layout/chevron2"/>
    <dgm:cxn modelId="{C5F740E8-C889-48CE-A39B-6F24AE9F415C}" type="presParOf" srcId="{8E234EC8-5A88-45E5-B499-0055696589FB}" destId="{416B7066-D2E9-4D96-B3B8-57493B8A12F5}" srcOrd="2" destOrd="0" presId="urn:microsoft.com/office/officeart/2005/8/layout/chevron2"/>
    <dgm:cxn modelId="{42E3D9D2-1810-4FC3-BA08-2C116901330B}" type="presParOf" srcId="{416B7066-D2E9-4D96-B3B8-57493B8A12F5}" destId="{33B67A46-05B5-447C-BB0E-30CF128789A4}" srcOrd="0" destOrd="0" presId="urn:microsoft.com/office/officeart/2005/8/layout/chevron2"/>
    <dgm:cxn modelId="{3273C6D3-E439-4F51-9B92-EB69699E3BAF}" type="presParOf" srcId="{416B7066-D2E9-4D96-B3B8-57493B8A12F5}" destId="{CB57C2C0-F16C-4F6F-99C2-1206E883E9C6}" srcOrd="1" destOrd="0" presId="urn:microsoft.com/office/officeart/2005/8/layout/chevron2"/>
    <dgm:cxn modelId="{188B00DF-860D-4CE5-859C-CC03F6BEDCA9}" type="presParOf" srcId="{8E234EC8-5A88-45E5-B499-0055696589FB}" destId="{4ADE39C0-90C9-4A29-9386-97A046A9C26B}" srcOrd="3" destOrd="0" presId="urn:microsoft.com/office/officeart/2005/8/layout/chevron2"/>
    <dgm:cxn modelId="{B7FDD160-2EFE-42BD-B5AC-888EE347B647}" type="presParOf" srcId="{8E234EC8-5A88-45E5-B499-0055696589FB}" destId="{156DAADB-5D76-4D41-A198-D52F35A26B33}" srcOrd="4" destOrd="0" presId="urn:microsoft.com/office/officeart/2005/8/layout/chevron2"/>
    <dgm:cxn modelId="{5A57F99C-F113-4ECA-9B02-8C6855788D32}" type="presParOf" srcId="{156DAADB-5D76-4D41-A198-D52F35A26B33}" destId="{EF4AD159-AAC9-4074-9195-92AB3CB26D50}" srcOrd="0" destOrd="0" presId="urn:microsoft.com/office/officeart/2005/8/layout/chevron2"/>
    <dgm:cxn modelId="{D90EF8FC-713E-4245-A24D-3730EF46180A}" type="presParOf" srcId="{156DAADB-5D76-4D41-A198-D52F35A26B33}" destId="{3F26597B-090A-439E-8B73-38ACE5866DBF}" srcOrd="1" destOrd="0" presId="urn:microsoft.com/office/officeart/2005/8/layout/chevron2"/>
    <dgm:cxn modelId="{A1253163-0A2F-47FA-A7E0-0C725BAF04B4}" type="presParOf" srcId="{8E234EC8-5A88-45E5-B499-0055696589FB}" destId="{C051362D-DE92-452B-B494-A03F9038EAF5}" srcOrd="5" destOrd="0" presId="urn:microsoft.com/office/officeart/2005/8/layout/chevron2"/>
    <dgm:cxn modelId="{9E19565D-9A38-4F51-9FA2-61142F2ACA04}" type="presParOf" srcId="{8E234EC8-5A88-45E5-B499-0055696589FB}" destId="{B1E1979B-F33B-40E5-995B-A58B51BCFCC4}" srcOrd="6" destOrd="0" presId="urn:microsoft.com/office/officeart/2005/8/layout/chevron2"/>
    <dgm:cxn modelId="{F1D59AC5-128E-4B01-A6EC-0BE1847EF20A}" type="presParOf" srcId="{B1E1979B-F33B-40E5-995B-A58B51BCFCC4}" destId="{06E8A42E-3BEF-4E17-9288-D69F1986F061}" srcOrd="0" destOrd="0" presId="urn:microsoft.com/office/officeart/2005/8/layout/chevron2"/>
    <dgm:cxn modelId="{F16ED695-AED4-415E-9E57-19EE9DFC0330}" type="presParOf" srcId="{B1E1979B-F33B-40E5-995B-A58B51BCFCC4}" destId="{D5430717-2F3E-46B1-AB09-D88ABF8379F4}" srcOrd="1" destOrd="0" presId="urn:microsoft.com/office/officeart/2005/8/layout/chevron2"/>
    <dgm:cxn modelId="{76FACF8C-3F31-46BE-985A-F6B749D7EF4E}" type="presParOf" srcId="{8E234EC8-5A88-45E5-B499-0055696589FB}" destId="{F843C615-97D2-4064-9A0D-EBEE7F20A56F}" srcOrd="7" destOrd="0" presId="urn:microsoft.com/office/officeart/2005/8/layout/chevron2"/>
    <dgm:cxn modelId="{07EA1ED1-B85D-421B-BFA1-5F3CF8C89B94}" type="presParOf" srcId="{8E234EC8-5A88-45E5-B499-0055696589FB}" destId="{8A0637DA-A6C5-40C1-A791-1DBAB02CDC65}" srcOrd="8" destOrd="0" presId="urn:microsoft.com/office/officeart/2005/8/layout/chevron2"/>
    <dgm:cxn modelId="{5EE78130-CE83-4392-9812-99D1E57E9B22}" type="presParOf" srcId="{8A0637DA-A6C5-40C1-A791-1DBAB02CDC65}" destId="{27409E2B-9213-4F63-9A98-F29840F1BB08}" srcOrd="0" destOrd="0" presId="urn:microsoft.com/office/officeart/2005/8/layout/chevron2"/>
    <dgm:cxn modelId="{B5DFA002-D123-4211-824E-F4E8DD7BE01C}" type="presParOf" srcId="{8A0637DA-A6C5-40C1-A791-1DBAB02CDC65}" destId="{9B0654F5-2CE8-4EB7-9B6D-4C4C1F60EF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FAA989-9BE8-4CEF-8F85-1CAEEBCE31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4F9A21-C138-468A-AC8A-77159244A768}">
      <dgm:prSet/>
      <dgm:spPr/>
      <dgm:t>
        <a:bodyPr/>
        <a:lstStyle/>
        <a:p>
          <a:pPr algn="ctr" rtl="0"/>
          <a:r>
            <a:rPr lang="en-US" dirty="0" smtClean="0"/>
            <a:t>HALF  EQUATION</a:t>
          </a:r>
          <a:endParaRPr lang="en-US" dirty="0"/>
        </a:p>
      </dgm:t>
    </dgm:pt>
    <dgm:pt modelId="{4AB1E903-439F-45F3-A7DA-4DD8A5DC052F}" type="parTrans" cxnId="{AF0FD6FA-F682-4C75-921F-214644601EF5}">
      <dgm:prSet/>
      <dgm:spPr/>
      <dgm:t>
        <a:bodyPr/>
        <a:lstStyle/>
        <a:p>
          <a:pPr algn="ctr"/>
          <a:endParaRPr lang="en-US"/>
        </a:p>
      </dgm:t>
    </dgm:pt>
    <dgm:pt modelId="{71144CFA-7193-4037-97BD-BF9FF77C4C19}" type="sibTrans" cxnId="{AF0FD6FA-F682-4C75-921F-214644601EF5}">
      <dgm:prSet/>
      <dgm:spPr/>
      <dgm:t>
        <a:bodyPr/>
        <a:lstStyle/>
        <a:p>
          <a:pPr algn="ctr"/>
          <a:endParaRPr lang="en-US"/>
        </a:p>
      </dgm:t>
    </dgm:pt>
    <dgm:pt modelId="{FEB9BFFA-ACAA-44E2-862E-6819E599467A}" type="pres">
      <dgm:prSet presAssocID="{4CFAA989-9BE8-4CEF-8F85-1CAEEBCE31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19DE8-91FA-4526-B795-DF530ED48E67}" type="pres">
      <dgm:prSet presAssocID="{F74F9A21-C138-468A-AC8A-77159244A7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566FF3-AB4A-488C-BED9-6F862A56F381}" type="presOf" srcId="{4CFAA989-9BE8-4CEF-8F85-1CAEEBCE315C}" destId="{FEB9BFFA-ACAA-44E2-862E-6819E599467A}" srcOrd="0" destOrd="0" presId="urn:microsoft.com/office/officeart/2005/8/layout/vList2"/>
    <dgm:cxn modelId="{F570B0D6-FB52-4147-BB45-58A126C02DE0}" type="presOf" srcId="{F74F9A21-C138-468A-AC8A-77159244A768}" destId="{85219DE8-91FA-4526-B795-DF530ED48E67}" srcOrd="0" destOrd="0" presId="urn:microsoft.com/office/officeart/2005/8/layout/vList2"/>
    <dgm:cxn modelId="{AF0FD6FA-F682-4C75-921F-214644601EF5}" srcId="{4CFAA989-9BE8-4CEF-8F85-1CAEEBCE315C}" destId="{F74F9A21-C138-468A-AC8A-77159244A768}" srcOrd="0" destOrd="0" parTransId="{4AB1E903-439F-45F3-A7DA-4DD8A5DC052F}" sibTransId="{71144CFA-7193-4037-97BD-BF9FF77C4C19}"/>
    <dgm:cxn modelId="{6C165CB4-5C3E-48EA-8FE8-9BC01DEF62CB}" type="presParOf" srcId="{FEB9BFFA-ACAA-44E2-862E-6819E599467A}" destId="{85219DE8-91FA-4526-B795-DF530ED48E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1FC089-1032-4D4F-AE39-77D6A72143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F92D66-8AEF-4F00-96EB-676B3470A4E8}">
      <dgm:prSet/>
      <dgm:spPr/>
      <dgm:t>
        <a:bodyPr/>
        <a:lstStyle/>
        <a:p>
          <a:pPr algn="ctr" rtl="0"/>
          <a:r>
            <a:rPr lang="en-US" b="1" dirty="0" smtClean="0"/>
            <a:t>GROUP WORK</a:t>
          </a:r>
          <a:endParaRPr lang="en-US" dirty="0"/>
        </a:p>
      </dgm:t>
    </dgm:pt>
    <dgm:pt modelId="{34F8452C-2B80-4568-9538-3F59BA8950AB}" type="parTrans" cxnId="{966EBE87-DE4E-42AB-8417-C9AF9139DB47}">
      <dgm:prSet/>
      <dgm:spPr/>
      <dgm:t>
        <a:bodyPr/>
        <a:lstStyle/>
        <a:p>
          <a:pPr algn="ctr"/>
          <a:endParaRPr lang="en-US"/>
        </a:p>
      </dgm:t>
    </dgm:pt>
    <dgm:pt modelId="{AC0C4706-86D8-49D4-B134-3ED3F5B567D2}" type="sibTrans" cxnId="{966EBE87-DE4E-42AB-8417-C9AF9139DB47}">
      <dgm:prSet/>
      <dgm:spPr/>
      <dgm:t>
        <a:bodyPr/>
        <a:lstStyle/>
        <a:p>
          <a:pPr algn="ctr"/>
          <a:endParaRPr lang="en-US"/>
        </a:p>
      </dgm:t>
    </dgm:pt>
    <dgm:pt modelId="{3953067C-CFDC-4ED7-8234-7B702F96FDB6}" type="pres">
      <dgm:prSet presAssocID="{141FC089-1032-4D4F-AE39-77D6A72143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E5C687-AED9-4048-AE1A-5594C04847AA}" type="pres">
      <dgm:prSet presAssocID="{B5F92D66-8AEF-4F00-96EB-676B3470A4E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498CF1-2742-4296-A7EC-76BE34D77E9C}" type="presOf" srcId="{B5F92D66-8AEF-4F00-96EB-676B3470A4E8}" destId="{E6E5C687-AED9-4048-AE1A-5594C04847AA}" srcOrd="0" destOrd="0" presId="urn:microsoft.com/office/officeart/2005/8/layout/vList2"/>
    <dgm:cxn modelId="{966EBE87-DE4E-42AB-8417-C9AF9139DB47}" srcId="{141FC089-1032-4D4F-AE39-77D6A7214318}" destId="{B5F92D66-8AEF-4F00-96EB-676B3470A4E8}" srcOrd="0" destOrd="0" parTransId="{34F8452C-2B80-4568-9538-3F59BA8950AB}" sibTransId="{AC0C4706-86D8-49D4-B134-3ED3F5B567D2}"/>
    <dgm:cxn modelId="{95387BDA-C6DD-4BF2-B605-8CECE36B94FF}" type="presOf" srcId="{141FC089-1032-4D4F-AE39-77D6A7214318}" destId="{3953067C-CFDC-4ED7-8234-7B702F96FDB6}" srcOrd="0" destOrd="0" presId="urn:microsoft.com/office/officeart/2005/8/layout/vList2"/>
    <dgm:cxn modelId="{DE8F09B9-4378-4A7B-B180-1797B0E25015}" type="presParOf" srcId="{3953067C-CFDC-4ED7-8234-7B702F96FDB6}" destId="{E6E5C687-AED9-4048-AE1A-5594C04847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D31E2-37B4-4B4F-8283-55F8530FB8D8}">
      <dsp:nvSpPr>
        <dsp:cNvPr id="0" name=""/>
        <dsp:cNvSpPr/>
      </dsp:nvSpPr>
      <dsp:spPr>
        <a:xfrm>
          <a:off x="2497" y="377"/>
          <a:ext cx="4948004" cy="761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</a:rPr>
            <a:t>RECAP OF PREVIOUS CLASS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2497" y="377"/>
        <a:ext cx="4948004" cy="7612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03D5D-675E-4CCC-BEEE-83CA732AB3FD}">
      <dsp:nvSpPr>
        <dsp:cNvPr id="0" name=""/>
        <dsp:cNvSpPr/>
      </dsp:nvSpPr>
      <dsp:spPr>
        <a:xfrm>
          <a:off x="0" y="1937510"/>
          <a:ext cx="83058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Label the above equation:</a:t>
          </a:r>
          <a:endParaRPr lang="en-US" sz="2400" kern="1200" dirty="0"/>
        </a:p>
      </dsp:txBody>
      <dsp:txXfrm>
        <a:off x="28100" y="1965610"/>
        <a:ext cx="8249600" cy="519439"/>
      </dsp:txXfrm>
    </dsp:sp>
    <dsp:sp modelId="{7C3496F3-A1CA-40E2-9992-7F5D005DA292}">
      <dsp:nvSpPr>
        <dsp:cNvPr id="0" name=""/>
        <dsp:cNvSpPr/>
      </dsp:nvSpPr>
      <dsp:spPr>
        <a:xfrm>
          <a:off x="0" y="685200"/>
          <a:ext cx="8305800" cy="575639"/>
        </a:xfrm>
        <a:prstGeom prst="round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1. IDENTIFY THE REDUCING AND OXIDIZING AGENTS</a:t>
          </a:r>
          <a:endParaRPr lang="en-US" sz="2400" kern="1200" dirty="0"/>
        </a:p>
      </dsp:txBody>
      <dsp:txXfrm>
        <a:off x="28100" y="713300"/>
        <a:ext cx="8249600" cy="519439"/>
      </dsp:txXfrm>
    </dsp:sp>
    <dsp:sp modelId="{22E594C4-07B8-4F54-93FC-A245685A7250}">
      <dsp:nvSpPr>
        <dsp:cNvPr id="0" name=""/>
        <dsp:cNvSpPr/>
      </dsp:nvSpPr>
      <dsp:spPr>
        <a:xfrm>
          <a:off x="0" y="1329960"/>
          <a:ext cx="8305800" cy="575639"/>
        </a:xfrm>
        <a:prstGeom prst="round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 IDENTIFY  WHICH ELEMENT  IS  REDUCED AND OXIDIZED</a:t>
          </a:r>
          <a:endParaRPr lang="en-US" sz="2400" kern="1200" dirty="0"/>
        </a:p>
      </dsp:txBody>
      <dsp:txXfrm>
        <a:off x="28100" y="1358060"/>
        <a:ext cx="8249600" cy="519439"/>
      </dsp:txXfrm>
    </dsp:sp>
    <dsp:sp modelId="{34225D23-F0C7-4C0F-B9CD-275D848F0656}">
      <dsp:nvSpPr>
        <dsp:cNvPr id="0" name=""/>
        <dsp:cNvSpPr/>
      </dsp:nvSpPr>
      <dsp:spPr>
        <a:xfrm>
          <a:off x="0" y="1974720"/>
          <a:ext cx="8305800" cy="575639"/>
        </a:xfrm>
        <a:prstGeom prst="round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 LABEL THE OXIDATION AND REDUCTION PATH </a:t>
          </a:r>
          <a:endParaRPr lang="en-US" sz="2400" kern="1200" dirty="0"/>
        </a:p>
      </dsp:txBody>
      <dsp:txXfrm>
        <a:off x="28100" y="2002820"/>
        <a:ext cx="8249600" cy="5194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2E118-50C5-41E1-842F-4E6EA51DE365}">
      <dsp:nvSpPr>
        <dsp:cNvPr id="0" name=""/>
        <dsp:cNvSpPr/>
      </dsp:nvSpPr>
      <dsp:spPr>
        <a:xfrm>
          <a:off x="0" y="11354"/>
          <a:ext cx="5181600" cy="8154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i="0" kern="1200" baseline="0" dirty="0" smtClean="0"/>
            <a:t>EVALUTION</a:t>
          </a:r>
          <a:endParaRPr lang="en-US" sz="3400" kern="1200" dirty="0"/>
        </a:p>
      </dsp:txBody>
      <dsp:txXfrm>
        <a:off x="39809" y="51163"/>
        <a:ext cx="5101982" cy="7358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E3F1D-ADDC-4E9E-A992-B80084455912}">
      <dsp:nvSpPr>
        <dsp:cNvPr id="0" name=""/>
        <dsp:cNvSpPr/>
      </dsp:nvSpPr>
      <dsp:spPr>
        <a:xfrm>
          <a:off x="685801" y="1971"/>
          <a:ext cx="4876796" cy="1301501"/>
        </a:xfrm>
        <a:prstGeom prst="roundRect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CHEMICAL SYMBOLS AND FORMULA </a:t>
          </a:r>
          <a:endParaRPr lang="en-US" sz="3700" kern="1200" dirty="0"/>
        </a:p>
      </dsp:txBody>
      <dsp:txXfrm>
        <a:off x="749335" y="65505"/>
        <a:ext cx="4749728" cy="1174433"/>
      </dsp:txXfrm>
    </dsp:sp>
    <dsp:sp modelId="{15CECF0A-E2DA-4EF4-BD5E-BBE80E7C227D}">
      <dsp:nvSpPr>
        <dsp:cNvPr id="0" name=""/>
        <dsp:cNvSpPr/>
      </dsp:nvSpPr>
      <dsp:spPr>
        <a:xfrm>
          <a:off x="685801" y="1368549"/>
          <a:ext cx="4876796" cy="1301501"/>
        </a:xfrm>
        <a:prstGeom prst="roundRect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VALENCY</a:t>
          </a:r>
          <a:endParaRPr lang="en-US" sz="5400" kern="1200" dirty="0"/>
        </a:p>
      </dsp:txBody>
      <dsp:txXfrm>
        <a:off x="749335" y="1432083"/>
        <a:ext cx="4749728" cy="1174433"/>
      </dsp:txXfrm>
    </dsp:sp>
    <dsp:sp modelId="{AD0D6B0F-C854-46C7-A7E4-4A604A9C0595}">
      <dsp:nvSpPr>
        <dsp:cNvPr id="0" name=""/>
        <dsp:cNvSpPr/>
      </dsp:nvSpPr>
      <dsp:spPr>
        <a:xfrm>
          <a:off x="685801" y="2735126"/>
          <a:ext cx="4876796" cy="1301501"/>
        </a:xfrm>
        <a:prstGeom prst="roundRect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TYPES OF REACTION</a:t>
          </a:r>
          <a:endParaRPr lang="en-US" sz="4400" kern="1200" dirty="0"/>
        </a:p>
      </dsp:txBody>
      <dsp:txXfrm>
        <a:off x="749335" y="2798660"/>
        <a:ext cx="4749728" cy="1174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5464A-3F12-4653-A973-E738DE5B5158}">
      <dsp:nvSpPr>
        <dsp:cNvPr id="0" name=""/>
        <dsp:cNvSpPr/>
      </dsp:nvSpPr>
      <dsp:spPr>
        <a:xfrm>
          <a:off x="0" y="0"/>
          <a:ext cx="8763000" cy="2358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1. Direction of reaction</a:t>
          </a:r>
          <a:endParaRPr lang="en-US" sz="4000" kern="1200" dirty="0"/>
        </a:p>
      </dsp:txBody>
      <dsp:txXfrm>
        <a:off x="115112" y="115112"/>
        <a:ext cx="8532776" cy="2127866"/>
      </dsp:txXfrm>
    </dsp:sp>
    <dsp:sp modelId="{7AA4A9FE-54B6-4EA0-A3B3-E84A0A4E1FAA}">
      <dsp:nvSpPr>
        <dsp:cNvPr id="0" name=""/>
        <dsp:cNvSpPr/>
      </dsp:nvSpPr>
      <dsp:spPr>
        <a:xfrm>
          <a:off x="0" y="2494221"/>
          <a:ext cx="8763000" cy="1939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2. Heat change of reaction</a:t>
          </a:r>
          <a:endParaRPr lang="en-US" sz="4000" kern="1200" dirty="0"/>
        </a:p>
      </dsp:txBody>
      <dsp:txXfrm>
        <a:off x="94659" y="2588880"/>
        <a:ext cx="8573682" cy="1749773"/>
      </dsp:txXfrm>
    </dsp:sp>
    <dsp:sp modelId="{FC9C8D44-755A-46A9-A8E7-F46A8FEE9D1D}">
      <dsp:nvSpPr>
        <dsp:cNvPr id="0" name=""/>
        <dsp:cNvSpPr/>
      </dsp:nvSpPr>
      <dsp:spPr>
        <a:xfrm>
          <a:off x="0" y="4548512"/>
          <a:ext cx="8763000" cy="1907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3. Electron transition</a:t>
          </a:r>
          <a:endParaRPr lang="en-US" sz="4000" kern="1200" dirty="0"/>
        </a:p>
      </dsp:txBody>
      <dsp:txXfrm>
        <a:off x="93119" y="4641631"/>
        <a:ext cx="8576762" cy="1721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60A45-31C4-4810-86C5-2B9C98832E92}">
      <dsp:nvSpPr>
        <dsp:cNvPr id="0" name=""/>
        <dsp:cNvSpPr/>
      </dsp:nvSpPr>
      <dsp:spPr>
        <a:xfrm>
          <a:off x="0" y="0"/>
          <a:ext cx="1027331" cy="10273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16943-B477-44BE-BF86-174F0C802126}">
      <dsp:nvSpPr>
        <dsp:cNvPr id="0" name=""/>
        <dsp:cNvSpPr/>
      </dsp:nvSpPr>
      <dsp:spPr>
        <a:xfrm>
          <a:off x="513665" y="0"/>
          <a:ext cx="6953934" cy="1027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smtClean="0"/>
            <a:t>TOPIC: REDOX REACTION</a:t>
          </a:r>
          <a:endParaRPr lang="en-US" sz="4700" kern="1200" dirty="0"/>
        </a:p>
      </dsp:txBody>
      <dsp:txXfrm>
        <a:off x="513665" y="0"/>
        <a:ext cx="6953934" cy="10273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B81F9-69D2-4530-B868-D5AB3616F15C}">
      <dsp:nvSpPr>
        <dsp:cNvPr id="0" name=""/>
        <dsp:cNvSpPr/>
      </dsp:nvSpPr>
      <dsp:spPr>
        <a:xfrm>
          <a:off x="0" y="594359"/>
          <a:ext cx="7556088" cy="3962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FE22E-DEA6-48F6-9845-D3B1F13D0986}">
      <dsp:nvSpPr>
        <dsp:cNvPr id="0" name=""/>
        <dsp:cNvSpPr/>
      </dsp:nvSpPr>
      <dsp:spPr>
        <a:xfrm>
          <a:off x="883646" y="-49249"/>
          <a:ext cx="5854030" cy="939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AFTER THE COMPLETION OF THE LESSON STUDENTS WILL BE ABLE TO LEARN:</a:t>
          </a:r>
          <a:endParaRPr lang="en-US" sz="2400" kern="1200" dirty="0"/>
        </a:p>
      </dsp:txBody>
      <dsp:txXfrm>
        <a:off x="883646" y="-49249"/>
        <a:ext cx="5854030" cy="939948"/>
      </dsp:txXfrm>
    </dsp:sp>
    <dsp:sp modelId="{6A9C3AF5-437B-42D6-B634-4C946AC61C02}">
      <dsp:nvSpPr>
        <dsp:cNvPr id="0" name=""/>
        <dsp:cNvSpPr/>
      </dsp:nvSpPr>
      <dsp:spPr>
        <a:xfrm flipV="1">
          <a:off x="393287" y="76199"/>
          <a:ext cx="698221" cy="79247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229AE-D5CA-479A-960A-69369F3A4A60}">
      <dsp:nvSpPr>
        <dsp:cNvPr id="0" name=""/>
        <dsp:cNvSpPr/>
      </dsp:nvSpPr>
      <dsp:spPr>
        <a:xfrm>
          <a:off x="1987357" y="334"/>
          <a:ext cx="3950085" cy="7613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LEARNING OUTCOMES</a:t>
          </a:r>
          <a:endParaRPr lang="en-US" sz="3200" kern="1200" dirty="0"/>
        </a:p>
      </dsp:txBody>
      <dsp:txXfrm>
        <a:off x="2009656" y="22633"/>
        <a:ext cx="3905487" cy="7167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684B2-0F48-4B05-A276-A044ABEF3803}">
      <dsp:nvSpPr>
        <dsp:cNvPr id="0" name=""/>
        <dsp:cNvSpPr/>
      </dsp:nvSpPr>
      <dsp:spPr>
        <a:xfrm rot="5400000">
          <a:off x="-108117" y="108500"/>
          <a:ext cx="720782" cy="5045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</a:t>
          </a:r>
          <a:endParaRPr lang="en-US" sz="1400" kern="1200" dirty="0"/>
        </a:p>
      </dsp:txBody>
      <dsp:txXfrm rot="-5400000">
        <a:off x="1" y="252657"/>
        <a:ext cx="504547" cy="216235"/>
      </dsp:txXfrm>
    </dsp:sp>
    <dsp:sp modelId="{C013AFA6-7BFC-4BDD-8258-BCE956C15339}">
      <dsp:nvSpPr>
        <dsp:cNvPr id="0" name=""/>
        <dsp:cNvSpPr/>
      </dsp:nvSpPr>
      <dsp:spPr>
        <a:xfrm rot="5400000">
          <a:off x="4247119" y="-3742188"/>
          <a:ext cx="468508" cy="7953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Redox</a:t>
          </a:r>
          <a:r>
            <a:rPr lang="en-US" sz="2700" kern="1200" dirty="0" smtClean="0"/>
            <a:t>  reaction</a:t>
          </a:r>
          <a:endParaRPr lang="en-US" sz="2700" kern="1200" dirty="0"/>
        </a:p>
      </dsp:txBody>
      <dsp:txXfrm rot="-5400000">
        <a:off x="504548" y="23254"/>
        <a:ext cx="7930781" cy="422766"/>
      </dsp:txXfrm>
    </dsp:sp>
    <dsp:sp modelId="{33B67A46-05B5-447C-BB0E-30CF128789A4}">
      <dsp:nvSpPr>
        <dsp:cNvPr id="0" name=""/>
        <dsp:cNvSpPr/>
      </dsp:nvSpPr>
      <dsp:spPr>
        <a:xfrm rot="5400000">
          <a:off x="-108117" y="705040"/>
          <a:ext cx="720782" cy="5045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</a:t>
          </a:r>
          <a:endParaRPr lang="en-US" sz="1400" kern="1200" dirty="0"/>
        </a:p>
      </dsp:txBody>
      <dsp:txXfrm rot="-5400000">
        <a:off x="1" y="849197"/>
        <a:ext cx="504547" cy="216235"/>
      </dsp:txXfrm>
    </dsp:sp>
    <dsp:sp modelId="{CB57C2C0-F16C-4F6F-99C2-1206E883E9C6}">
      <dsp:nvSpPr>
        <dsp:cNvPr id="0" name=""/>
        <dsp:cNvSpPr/>
      </dsp:nvSpPr>
      <dsp:spPr>
        <a:xfrm rot="5400000">
          <a:off x="4247119" y="-3145648"/>
          <a:ext cx="468508" cy="7953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Compare oxidizing/reducing agents</a:t>
          </a:r>
          <a:endParaRPr lang="en-US" sz="2700" kern="1200" dirty="0"/>
        </a:p>
      </dsp:txBody>
      <dsp:txXfrm rot="-5400000">
        <a:off x="504548" y="619794"/>
        <a:ext cx="7930781" cy="422766"/>
      </dsp:txXfrm>
    </dsp:sp>
    <dsp:sp modelId="{EF4AD159-AAC9-4074-9195-92AB3CB26D50}">
      <dsp:nvSpPr>
        <dsp:cNvPr id="0" name=""/>
        <dsp:cNvSpPr/>
      </dsp:nvSpPr>
      <dsp:spPr>
        <a:xfrm rot="5400000">
          <a:off x="-108117" y="1301580"/>
          <a:ext cx="720782" cy="5045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</a:t>
          </a:r>
          <a:endParaRPr lang="en-US" sz="1400" kern="1200" dirty="0"/>
        </a:p>
      </dsp:txBody>
      <dsp:txXfrm rot="-5400000">
        <a:off x="1" y="1445737"/>
        <a:ext cx="504547" cy="216235"/>
      </dsp:txXfrm>
    </dsp:sp>
    <dsp:sp modelId="{3F26597B-090A-439E-8B73-38ACE5866DBF}">
      <dsp:nvSpPr>
        <dsp:cNvPr id="0" name=""/>
        <dsp:cNvSpPr/>
      </dsp:nvSpPr>
      <dsp:spPr>
        <a:xfrm rot="5400000">
          <a:off x="4247119" y="-2550387"/>
          <a:ext cx="468508" cy="7953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Determine the Oxidation number</a:t>
          </a:r>
          <a:endParaRPr lang="en-US" sz="2700" kern="1200" dirty="0"/>
        </a:p>
      </dsp:txBody>
      <dsp:txXfrm rot="-5400000">
        <a:off x="504548" y="1215055"/>
        <a:ext cx="7930781" cy="422766"/>
      </dsp:txXfrm>
    </dsp:sp>
    <dsp:sp modelId="{06E8A42E-3BEF-4E17-9288-D69F1986F061}">
      <dsp:nvSpPr>
        <dsp:cNvPr id="0" name=""/>
        <dsp:cNvSpPr/>
      </dsp:nvSpPr>
      <dsp:spPr>
        <a:xfrm rot="5400000">
          <a:off x="-108117" y="1874349"/>
          <a:ext cx="720782" cy="5045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</a:t>
          </a:r>
          <a:endParaRPr lang="en-US" sz="1400" kern="1200" dirty="0"/>
        </a:p>
      </dsp:txBody>
      <dsp:txXfrm rot="-5400000">
        <a:off x="1" y="2018506"/>
        <a:ext cx="504547" cy="216235"/>
      </dsp:txXfrm>
    </dsp:sp>
    <dsp:sp modelId="{D5430717-2F3E-46B1-AB09-D88ABF8379F4}">
      <dsp:nvSpPr>
        <dsp:cNvPr id="0" name=""/>
        <dsp:cNvSpPr/>
      </dsp:nvSpPr>
      <dsp:spPr>
        <a:xfrm rot="5400000">
          <a:off x="4247119" y="-1952568"/>
          <a:ext cx="468508" cy="7953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Halt reactions</a:t>
          </a:r>
          <a:endParaRPr lang="en-US" sz="2700" kern="1200" dirty="0"/>
        </a:p>
      </dsp:txBody>
      <dsp:txXfrm rot="-5400000">
        <a:off x="504548" y="1812874"/>
        <a:ext cx="7930781" cy="422766"/>
      </dsp:txXfrm>
    </dsp:sp>
    <dsp:sp modelId="{27409E2B-9213-4F63-9A98-F29840F1BB08}">
      <dsp:nvSpPr>
        <dsp:cNvPr id="0" name=""/>
        <dsp:cNvSpPr/>
      </dsp:nvSpPr>
      <dsp:spPr>
        <a:xfrm rot="5400000">
          <a:off x="-108117" y="2495044"/>
          <a:ext cx="720782" cy="5045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</a:t>
          </a:r>
          <a:endParaRPr lang="en-US" sz="1400" kern="1200" dirty="0"/>
        </a:p>
      </dsp:txBody>
      <dsp:txXfrm rot="-5400000">
        <a:off x="1" y="2639201"/>
        <a:ext cx="504547" cy="216235"/>
      </dsp:txXfrm>
    </dsp:sp>
    <dsp:sp modelId="{9B0654F5-2CE8-4EB7-9B6D-4C4C1F60EF0E}">
      <dsp:nvSpPr>
        <dsp:cNvPr id="0" name=""/>
        <dsp:cNvSpPr/>
      </dsp:nvSpPr>
      <dsp:spPr>
        <a:xfrm rot="5400000">
          <a:off x="4247119" y="-1356028"/>
          <a:ext cx="468508" cy="7953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oxidation and reduction reactions</a:t>
          </a:r>
          <a:endParaRPr lang="en-US" sz="2700" kern="1200" dirty="0"/>
        </a:p>
      </dsp:txBody>
      <dsp:txXfrm rot="-5400000">
        <a:off x="504548" y="2409414"/>
        <a:ext cx="7930781" cy="4227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19DE8-91FA-4526-B795-DF530ED48E67}">
      <dsp:nvSpPr>
        <dsp:cNvPr id="0" name=""/>
        <dsp:cNvSpPr/>
      </dsp:nvSpPr>
      <dsp:spPr>
        <a:xfrm>
          <a:off x="0" y="48075"/>
          <a:ext cx="4953000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HALF  EQUATION</a:t>
          </a:r>
          <a:endParaRPr lang="en-US" sz="5000" kern="1200" dirty="0"/>
        </a:p>
      </dsp:txBody>
      <dsp:txXfrm>
        <a:off x="58543" y="106618"/>
        <a:ext cx="4835914" cy="10821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5C687-AED9-4048-AE1A-5594C04847AA}">
      <dsp:nvSpPr>
        <dsp:cNvPr id="0" name=""/>
        <dsp:cNvSpPr/>
      </dsp:nvSpPr>
      <dsp:spPr>
        <a:xfrm>
          <a:off x="0" y="1484"/>
          <a:ext cx="51816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GROUP WORK</a:t>
          </a:r>
          <a:endParaRPr lang="en-US" sz="3800" kern="1200" dirty="0"/>
        </a:p>
      </dsp:txBody>
      <dsp:txXfrm>
        <a:off x="44492" y="45976"/>
        <a:ext cx="5092616" cy="822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B2215-F31C-4C37-B54E-F91DF00B3C35}" type="datetimeFigureOut">
              <a:rPr lang="en-US" smtClean="0"/>
              <a:pPr/>
              <a:t>05/02/2013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D7956-030B-4BC9-BFB1-44EB5E6F0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19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D7956-030B-4BC9-BFB1-44EB5E6F09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D7956-030B-4BC9-BFB1-44EB5E6F09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B1F-DBC4-4ED0-80B3-13686C50454D}" type="datetimeFigureOut">
              <a:rPr lang="en-US" smtClean="0"/>
              <a:pPr/>
              <a:t>05/02/2013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CB6C-C071-4D13-B7BD-EF655B2D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B1F-DBC4-4ED0-80B3-13686C50454D}" type="datetimeFigureOut">
              <a:rPr lang="en-US" smtClean="0"/>
              <a:pPr/>
              <a:t>05/02/2013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CB6C-C071-4D13-B7BD-EF655B2D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B1F-DBC4-4ED0-80B3-13686C50454D}" type="datetimeFigureOut">
              <a:rPr lang="en-US" smtClean="0"/>
              <a:pPr/>
              <a:t>05/02/2013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CB6C-C071-4D13-B7BD-EF655B2D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B1F-DBC4-4ED0-80B3-13686C50454D}" type="datetimeFigureOut">
              <a:rPr lang="en-US" smtClean="0"/>
              <a:pPr/>
              <a:t>05/02/2013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CB6C-C071-4D13-B7BD-EF655B2D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B1F-DBC4-4ED0-80B3-13686C50454D}" type="datetimeFigureOut">
              <a:rPr lang="en-US" smtClean="0"/>
              <a:pPr/>
              <a:t>05/02/2013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CB6C-C071-4D13-B7BD-EF655B2D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B1F-DBC4-4ED0-80B3-13686C50454D}" type="datetimeFigureOut">
              <a:rPr lang="en-US" smtClean="0"/>
              <a:pPr/>
              <a:t>05/02/2013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CB6C-C071-4D13-B7BD-EF655B2D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B1F-DBC4-4ED0-80B3-13686C50454D}" type="datetimeFigureOut">
              <a:rPr lang="en-US" smtClean="0"/>
              <a:pPr/>
              <a:t>05/02/2013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CB6C-C071-4D13-B7BD-EF655B2D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B1F-DBC4-4ED0-80B3-13686C50454D}" type="datetimeFigureOut">
              <a:rPr lang="en-US" smtClean="0"/>
              <a:pPr/>
              <a:t>05/02/2013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CB6C-C071-4D13-B7BD-EF655B2D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B1F-DBC4-4ED0-80B3-13686C50454D}" type="datetimeFigureOut">
              <a:rPr lang="en-US" smtClean="0"/>
              <a:pPr/>
              <a:t>05/02/2013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CB6C-C071-4D13-B7BD-EF655B2D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B1F-DBC4-4ED0-80B3-13686C50454D}" type="datetimeFigureOut">
              <a:rPr lang="en-US" smtClean="0"/>
              <a:pPr/>
              <a:t>05/02/2013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CB6C-C071-4D13-B7BD-EF655B2D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B1F-DBC4-4ED0-80B3-13686C50454D}" type="datetimeFigureOut">
              <a:rPr lang="en-US" smtClean="0"/>
              <a:pPr/>
              <a:t>05/02/2013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CB6C-C071-4D13-B7BD-EF655B2D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3BB1F-DBC4-4ED0-80B3-13686C50454D}" type="datetimeFigureOut">
              <a:rPr lang="en-US" smtClean="0"/>
              <a:pPr/>
              <a:t>05/02/2013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BCB6C-C071-4D13-B7BD-EF655B2D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microsoft.com/office/2007/relationships/diagramDrawing" Target="../diagrams/drawing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3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microsoft.com/office/2007/relationships/diagramDrawing" Target="../diagrams/drawing12.xml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1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1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png"/><Relationship Id="rId19" Type="http://schemas.microsoft.com/office/2007/relationships/diagramDrawing" Target="../diagrams/drawing2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microsoft.com/office/2007/relationships/diagramDrawing" Target="../diagrams/drawing4.xml"/><Relationship Id="rId4" Type="http://schemas.openxmlformats.org/officeDocument/2006/relationships/image" Target="../media/image5.pn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QuickStyle" Target="../diagrams/quickStyle7.xml"/><Relationship Id="rId18" Type="http://schemas.microsoft.com/office/2007/relationships/diagramDrawing" Target="../diagrams/drawing7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openxmlformats.org/officeDocument/2006/relationships/diagramLayout" Target="../diagrams/layout7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Data" Target="../diagrams/data7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6.png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Relationship Id="rId14" Type="http://schemas.openxmlformats.org/officeDocument/2006/relationships/diagramColors" Target="../diagrams/colors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8.xml"/><Relationship Id="rId11" Type="http://schemas.microsoft.com/office/2007/relationships/diagramDrawing" Target="../diagrams/drawing8.xml"/><Relationship Id="rId5" Type="http://schemas.openxmlformats.org/officeDocument/2006/relationships/diagramLayout" Target="../diagrams/layout8.xml"/><Relationship Id="rId10" Type="http://schemas.openxmlformats.org/officeDocument/2006/relationships/oleObject" Target="../embeddings/oleObject3.bin"/><Relationship Id="rId4" Type="http://schemas.openxmlformats.org/officeDocument/2006/relationships/diagramData" Target="../diagrams/data8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12" Type="http://schemas.microsoft.com/office/2007/relationships/diagramDrawing" Target="../diagrams/drawing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0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1000" y="5105400"/>
            <a:ext cx="83820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SHEIKH MAHMUDUR RAHMAN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/>
              <a:t>COMPUTER STUDIES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BANGLADESH INTERNATIONAL SCHOOL AND COLLEGE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914400"/>
            <a:ext cx="5257800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WELCOME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ch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7400"/>
            <a:ext cx="2786063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3124200"/>
            <a:ext cx="472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latin typeface="Cambria" pitchFamily="18" charset="0"/>
              </a:rPr>
              <a:t>SUBJECT: CHEMISTRY</a:t>
            </a:r>
          </a:p>
          <a:p>
            <a:pPr algn="ctr"/>
            <a:r>
              <a:rPr lang="en-US" sz="4000" dirty="0" smtClean="0"/>
              <a:t>              CLASS : IX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81200" y="304800"/>
          <a:ext cx="5181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3657600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1. WHAT IS REDOX REACTION?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2. HOW DO YOU IDENTIFY THE OXIDATION AND REDUCTION?</a:t>
            </a:r>
          </a:p>
          <a:p>
            <a:pPr lvl="0">
              <a:lnSpc>
                <a:spcPct val="200000"/>
              </a:lnSpc>
            </a:pPr>
            <a:r>
              <a:rPr lang="en-US" dirty="0" smtClean="0"/>
              <a:t>3. IDENTIFY THE REDUCING AND OXIDIZING AGENTS </a:t>
            </a:r>
          </a:p>
          <a:p>
            <a:pPr lvl="0">
              <a:lnSpc>
                <a:spcPct val="200000"/>
              </a:lnSpc>
            </a:pPr>
            <a:r>
              <a:rPr lang="en-US" dirty="0" smtClean="0"/>
              <a:t>4. NUMBER OF ELECTRONS EXCHANGED IN THE ABOVE EQUATION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00200" y="2209800"/>
            <a:ext cx="6172199" cy="1127295"/>
            <a:chOff x="0" y="73501"/>
            <a:chExt cx="6172199" cy="1127295"/>
          </a:xfrm>
        </p:grpSpPr>
        <p:sp>
          <p:nvSpPr>
            <p:cNvPr id="7" name="Rounded Rectangle 6"/>
            <p:cNvSpPr/>
            <p:nvPr/>
          </p:nvSpPr>
          <p:spPr>
            <a:xfrm>
              <a:off x="0" y="73501"/>
              <a:ext cx="6172199" cy="11272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5030" y="128531"/>
              <a:ext cx="6062139" cy="1017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lvl="0" algn="l" defTabSz="2089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700" kern="1200" dirty="0" smtClean="0"/>
                <a:t>2Na  +  Cl</a:t>
              </a:r>
              <a:r>
                <a:rPr lang="en-US" sz="4700" kern="1200" baseline="-25000" dirty="0" smtClean="0"/>
                <a:t>2	</a:t>
              </a:r>
              <a:r>
                <a:rPr lang="en-US" sz="4700" kern="1200" dirty="0" smtClean="0"/>
                <a:t>2NaCl</a:t>
              </a:r>
              <a:endParaRPr lang="en-US" sz="47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066103144"/>
              </p:ext>
            </p:extLst>
          </p:nvPr>
        </p:nvGraphicFramePr>
        <p:xfrm>
          <a:off x="2924908" y="609600"/>
          <a:ext cx="373380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1752600"/>
            <a:ext cx="6705600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200000"/>
              </a:lnSpc>
            </a:pPr>
            <a:r>
              <a:rPr lang="en-US" sz="2400" dirty="0" smtClean="0"/>
              <a:t>	</a:t>
            </a:r>
            <a:r>
              <a:rPr lang="en-US" sz="2800" dirty="0" smtClean="0"/>
              <a:t>PROVE THE FOLLOWING REACTION IS</a:t>
            </a:r>
          </a:p>
          <a:p>
            <a:pPr marL="342900" indent="-342900" algn="ctr">
              <a:lnSpc>
                <a:spcPct val="200000"/>
              </a:lnSpc>
            </a:pPr>
            <a:r>
              <a:rPr lang="en-US" sz="2800" dirty="0" smtClean="0"/>
              <a:t> THE REDOX REACTION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07753587"/>
              </p:ext>
            </p:extLst>
          </p:nvPr>
        </p:nvGraphicFramePr>
        <p:xfrm>
          <a:off x="1752600" y="4135902"/>
          <a:ext cx="6172200" cy="1274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791808" y="48006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43845"/>
            <a:ext cx="8256397" cy="6056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905000" y="3962400"/>
            <a:ext cx="4996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lgerian" pitchFamily="82" charset="0"/>
              </a:rPr>
              <a:t>THANK YOU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28800" y="609600"/>
          <a:ext cx="4953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143000" y="1905000"/>
          <a:ext cx="6248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6" descr="electronic structur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1447800"/>
            <a:ext cx="8164065" cy="5200898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270384" y="381000"/>
          <a:ext cx="8763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N=CU.png"/>
          <p:cNvPicPr>
            <a:picLocks noChangeAspect="1"/>
          </p:cNvPicPr>
          <p:nvPr/>
        </p:nvPicPr>
        <p:blipFill>
          <a:blip r:embed="rId3"/>
          <a:srcRect b="10881"/>
          <a:stretch>
            <a:fillRect/>
          </a:stretch>
        </p:blipFill>
        <p:spPr>
          <a:xfrm>
            <a:off x="0" y="1600200"/>
            <a:ext cx="2590800" cy="4419600"/>
          </a:xfrm>
          <a:prstGeom prst="rect">
            <a:avLst/>
          </a:prstGeom>
        </p:spPr>
      </p:pic>
      <p:pic>
        <p:nvPicPr>
          <p:cNvPr id="4" name="Picture 3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600200"/>
            <a:ext cx="6324600" cy="43434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914400" y="191869"/>
          <a:ext cx="7467600" cy="1027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48299403"/>
              </p:ext>
            </p:extLst>
          </p:nvPr>
        </p:nvGraphicFramePr>
        <p:xfrm>
          <a:off x="838200" y="5791200"/>
          <a:ext cx="914400" cy="771525"/>
        </p:xfrm>
        <a:graphic>
          <a:graphicData uri="http://schemas.openxmlformats.org/presentationml/2006/ole">
            <p:oleObj spid="_x0000_s1034" name="Packager Shell Object" showAsIcon="1" r:id="rId9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902112" y="1676400"/>
          <a:ext cx="7556088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33400" y="533400"/>
          <a:ext cx="7924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90052" y="2743200"/>
            <a:ext cx="8472948" cy="3893580"/>
            <a:chOff x="290052" y="2743200"/>
            <a:chExt cx="8472948" cy="3893580"/>
          </a:xfrm>
        </p:grpSpPr>
        <p:graphicFrame>
          <p:nvGraphicFramePr>
            <p:cNvPr id="5" name="Diagram 4"/>
            <p:cNvGraphicFramePr/>
            <p:nvPr/>
          </p:nvGraphicFramePr>
          <p:xfrm>
            <a:off x="304800" y="2889279"/>
            <a:ext cx="8458200" cy="31077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pic>
          <p:nvPicPr>
            <p:cNvPr id="8" name="Picture 7" descr="lesson plan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27715" y="2743200"/>
              <a:ext cx="7932701" cy="37338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290052" y="5890350"/>
              <a:ext cx="522502" cy="746430"/>
              <a:chOff x="0" y="2495754"/>
              <a:chExt cx="522502" cy="746430"/>
            </a:xfrm>
          </p:grpSpPr>
          <p:sp>
            <p:nvSpPr>
              <p:cNvPr id="11" name="Chevron 10"/>
              <p:cNvSpPr/>
              <p:nvPr/>
            </p:nvSpPr>
            <p:spPr>
              <a:xfrm rot="5400000">
                <a:off x="-111964" y="2607718"/>
                <a:ext cx="746430" cy="522501"/>
              </a:xfrm>
              <a:prstGeom prst="chevron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Chevron 4"/>
              <p:cNvSpPr/>
              <p:nvPr/>
            </p:nvSpPr>
            <p:spPr>
              <a:xfrm>
                <a:off x="1" y="2757005"/>
                <a:ext cx="522501" cy="2239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6</a:t>
                </a:r>
                <a:endParaRPr lang="en-US" sz="14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90600" y="152400"/>
            <a:ext cx="7239000" cy="2464007"/>
            <a:chOff x="685800" y="1081884"/>
            <a:chExt cx="7772400" cy="2951779"/>
          </a:xfrm>
        </p:grpSpPr>
        <p:sp>
          <p:nvSpPr>
            <p:cNvPr id="4" name="TextBox 3"/>
            <p:cNvSpPr txBox="1"/>
            <p:nvPr/>
          </p:nvSpPr>
          <p:spPr>
            <a:xfrm>
              <a:off x="2894798" y="1081884"/>
              <a:ext cx="3048001" cy="1107996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REDOX</a:t>
              </a:r>
              <a:endParaRPr lang="en-US" sz="6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800" y="2743200"/>
              <a:ext cx="3048001" cy="129046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‘RED’ OF REDUCTION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0199" y="2743200"/>
              <a:ext cx="3048001" cy="129046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‘OX’ OF</a:t>
              </a:r>
            </a:p>
            <a:p>
              <a:pPr algn="ctr"/>
              <a:r>
                <a:rPr lang="en-US" sz="3200" dirty="0" smtClean="0"/>
                <a:t>OXIDATION</a:t>
              </a:r>
              <a:endParaRPr lang="en-US" sz="32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 flipV="1">
              <a:off x="2057400" y="2057400"/>
              <a:ext cx="838200" cy="68580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6" idx="0"/>
            </p:cNvCxnSpPr>
            <p:nvPr/>
          </p:nvCxnSpPr>
          <p:spPr>
            <a:xfrm>
              <a:off x="5867400" y="2057400"/>
              <a:ext cx="1066800" cy="68580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>
            <a:off x="1981200" y="4721940"/>
            <a:ext cx="685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10400" y="4800600"/>
            <a:ext cx="685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85800" y="2590800"/>
            <a:ext cx="3124200" cy="2377157"/>
            <a:chOff x="486696" y="3048794"/>
            <a:chExt cx="3124200" cy="2377157"/>
          </a:xfrm>
        </p:grpSpPr>
        <p:sp>
          <p:nvSpPr>
            <p:cNvPr id="14" name="TextBox 13"/>
            <p:cNvSpPr txBox="1"/>
            <p:nvPr/>
          </p:nvSpPr>
          <p:spPr>
            <a:xfrm>
              <a:off x="486696" y="4102512"/>
              <a:ext cx="3124200" cy="1323439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donating or releasing electrons by reactants </a:t>
              </a:r>
            </a:p>
            <a:p>
              <a:r>
                <a:rPr lang="en-US" sz="3200" dirty="0" smtClean="0"/>
                <a:t>Fe  - 2e</a:t>
              </a:r>
              <a:r>
                <a:rPr lang="en-US" sz="4000" baseline="30000" dirty="0" smtClean="0"/>
                <a:t>-</a:t>
              </a:r>
              <a:r>
                <a:rPr lang="en-US" sz="3200" dirty="0" smtClean="0"/>
                <a:t>         Fe</a:t>
              </a:r>
              <a:r>
                <a:rPr lang="en-US" sz="3200" baseline="30000" dirty="0" smtClean="0"/>
                <a:t>2+</a:t>
              </a:r>
              <a:endParaRPr lang="en-US" baseline="300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>
              <a:off x="1334294" y="3619500"/>
              <a:ext cx="1142206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181600" y="2590800"/>
            <a:ext cx="3429000" cy="2515016"/>
            <a:chOff x="5029200" y="2893934"/>
            <a:chExt cx="3429000" cy="2515016"/>
          </a:xfrm>
        </p:grpSpPr>
        <p:sp>
          <p:nvSpPr>
            <p:cNvPr id="15" name="TextBox 14"/>
            <p:cNvSpPr txBox="1"/>
            <p:nvPr/>
          </p:nvSpPr>
          <p:spPr>
            <a:xfrm>
              <a:off x="5029200" y="3962400"/>
              <a:ext cx="3429000" cy="144655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 </a:t>
              </a:r>
              <a:r>
                <a:rPr lang="en-US" sz="3200" dirty="0" smtClean="0"/>
                <a:t> </a:t>
              </a:r>
              <a:r>
                <a:rPr lang="en-US" sz="2400" dirty="0" smtClean="0"/>
                <a:t>accepting or receiving electrons by reactants </a:t>
              </a:r>
              <a:r>
                <a:rPr lang="en-US" sz="3200" dirty="0" smtClean="0"/>
                <a:t>Cu</a:t>
              </a:r>
              <a:r>
                <a:rPr lang="en-US" sz="2400" b="1" baseline="30000" dirty="0" smtClean="0"/>
                <a:t>2+   </a:t>
              </a:r>
              <a:r>
                <a:rPr lang="en-US" sz="3200" dirty="0" smtClean="0"/>
                <a:t>+  2e</a:t>
              </a:r>
              <a:r>
                <a:rPr lang="en-US" sz="4000" b="1" baseline="30000" dirty="0" smtClean="0"/>
                <a:t>- </a:t>
              </a:r>
              <a:r>
                <a:rPr lang="en-US" sz="3200" dirty="0" smtClean="0"/>
                <a:t>           Cu </a:t>
              </a:r>
              <a:endParaRPr lang="en-US" sz="32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6094770" y="3427770"/>
              <a:ext cx="106926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181600" y="5257800"/>
            <a:ext cx="3429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chemical which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ains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electrons is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reduced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reduces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its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valency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and is called the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oxidisin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09600" y="5105400"/>
            <a:ext cx="327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chemical which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loses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electrons, is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oxidised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increases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its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valency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and is called the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reducin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1914823"/>
              </p:ext>
            </p:extLst>
          </p:nvPr>
        </p:nvGraphicFramePr>
        <p:xfrm>
          <a:off x="228600" y="228600"/>
          <a:ext cx="762000" cy="608013"/>
        </p:xfrm>
        <a:graphic>
          <a:graphicData uri="http://schemas.openxmlformats.org/presentationml/2006/ole">
            <p:oleObj spid="_x0000_s15370" name="Packager Shell Object" showAsIcon="1" r:id="rId3" imgW="1833840" imgH="607680" progId="Package">
              <p:embed/>
            </p:oleObj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458" y="2743201"/>
            <a:ext cx="8923342" cy="3958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96" y="2732316"/>
            <a:ext cx="9025591" cy="3958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995" y="2729116"/>
            <a:ext cx="8989507" cy="3958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133600" y="304800"/>
          <a:ext cx="4953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4495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Zn  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381000" y="3200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Fe 	    Fe</a:t>
            </a:r>
            <a:r>
              <a:rPr lang="en-US" sz="3600" baseline="30000" dirty="0" smtClean="0"/>
              <a:t>2+  </a:t>
            </a:r>
            <a:r>
              <a:rPr lang="en-US" sz="3600" dirty="0" smtClean="0"/>
              <a:t>+ 2e</a:t>
            </a:r>
            <a:r>
              <a:rPr lang="en-US" sz="3600" baseline="30000" dirty="0" smtClean="0"/>
              <a:t>- </a:t>
            </a:r>
            <a:r>
              <a:rPr lang="en-US" sz="3600" dirty="0" smtClean="0"/>
              <a:t>	 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410706" y="318619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Fe 	 </a:t>
            </a:r>
            <a:endParaRPr lang="en-US" sz="36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219200" y="3581400"/>
            <a:ext cx="451104" cy="158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5208" y="4510008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Zn </a:t>
            </a:r>
            <a:r>
              <a:rPr lang="en-US" sz="3600" baseline="30000" dirty="0" smtClean="0"/>
              <a:t>	</a:t>
            </a:r>
            <a:r>
              <a:rPr lang="en-US" sz="3600" dirty="0" smtClean="0"/>
              <a:t>    Zn</a:t>
            </a:r>
            <a:r>
              <a:rPr lang="en-US" sz="3600" baseline="30000" dirty="0" smtClean="0"/>
              <a:t>2+</a:t>
            </a:r>
            <a:r>
              <a:rPr lang="en-US" sz="3600" dirty="0" smtClean="0"/>
              <a:t>+ 2e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143000" y="4876800"/>
            <a:ext cx="451104" cy="158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00600" y="358140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Cu  </a:t>
            </a:r>
            <a:endParaRPr 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4800600" y="4572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</a:t>
            </a:r>
            <a:r>
              <a:rPr lang="en-US" sz="3600" baseline="-25000" dirty="0" smtClean="0"/>
              <a:t>4</a:t>
            </a:r>
            <a:r>
              <a:rPr lang="en-US" sz="3600" b="1" baseline="30000" dirty="0" smtClean="0"/>
              <a:t>-  </a:t>
            </a:r>
            <a:r>
              <a:rPr lang="en-US" sz="3600" dirty="0" smtClean="0"/>
              <a:t>	 </a:t>
            </a:r>
            <a:endParaRPr lang="en-US" sz="36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553200" y="3962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705600" y="4953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98140" y="4572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</a:t>
            </a:r>
            <a:r>
              <a:rPr lang="en-US" sz="3600" baseline="-25000" dirty="0" smtClean="0"/>
              <a:t>4</a:t>
            </a:r>
            <a:r>
              <a:rPr lang="en-US" sz="3600" b="1" baseline="30000" dirty="0" smtClean="0"/>
              <a:t>-  </a:t>
            </a:r>
            <a:r>
              <a:rPr lang="en-US" sz="3600" dirty="0" smtClean="0"/>
              <a:t>+ 2e</a:t>
            </a:r>
            <a:r>
              <a:rPr lang="en-US" sz="3600" b="1" baseline="30000" dirty="0" smtClean="0"/>
              <a:t>-</a:t>
            </a:r>
            <a:r>
              <a:rPr lang="en-US" sz="3600" dirty="0" smtClean="0"/>
              <a:t>       SO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	 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4810428" y="3566652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Cu + 2e</a:t>
            </a:r>
            <a:r>
              <a:rPr lang="en-US" sz="3600" b="1" baseline="30000" dirty="0" smtClean="0"/>
              <a:t>-</a:t>
            </a:r>
            <a:r>
              <a:rPr lang="en-US" sz="3600" dirty="0" smtClean="0"/>
              <a:t>          Cu	 </a:t>
            </a:r>
            <a:endParaRPr lang="en-US" sz="3600" dirty="0"/>
          </a:p>
        </p:txBody>
      </p:sp>
      <p:pic>
        <p:nvPicPr>
          <p:cNvPr id="45" name="Picture 44" descr="vlcsnap-2013-02-02-13h02m30s24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72722"/>
            <a:ext cx="4371976" cy="2743200"/>
          </a:xfrm>
          <a:prstGeom prst="rect">
            <a:avLst/>
          </a:prstGeom>
        </p:spPr>
      </p:pic>
      <p:pic>
        <p:nvPicPr>
          <p:cNvPr id="46" name="Picture 45" descr="vlcsnap-2013-02-02-13h02m42s13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2590800"/>
            <a:ext cx="4572000" cy="2743200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0113968"/>
              </p:ext>
            </p:extLst>
          </p:nvPr>
        </p:nvGraphicFramePr>
        <p:xfrm>
          <a:off x="228600" y="457200"/>
          <a:ext cx="914400" cy="771525"/>
        </p:xfrm>
        <a:graphic>
          <a:graphicData uri="http://schemas.openxmlformats.org/presentationml/2006/ole">
            <p:oleObj spid="_x0000_s20490" name="Packager Shell Object" showAsIcon="1" r:id="rId10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/>
      <p:bldP spid="27" grpId="0"/>
      <p:bldP spid="24" grpId="0"/>
      <p:bldP spid="31" grpId="0"/>
      <p:bldP spid="33" grpId="0"/>
      <p:bldP spid="36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95400" y="381000"/>
            <a:ext cx="6553200" cy="609600"/>
            <a:chOff x="-990600" y="48075"/>
            <a:chExt cx="6553200" cy="1199250"/>
          </a:xfrm>
        </p:grpSpPr>
        <p:sp>
          <p:nvSpPr>
            <p:cNvPr id="3" name="Rounded Rectangle 2"/>
            <p:cNvSpPr/>
            <p:nvPr/>
          </p:nvSpPr>
          <p:spPr>
            <a:xfrm>
              <a:off x="-990600" y="48075"/>
              <a:ext cx="6553200" cy="11992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-838200" y="106618"/>
              <a:ext cx="6248399" cy="1082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lvl="0" algn="ctr" defTabSz="2222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000" kern="1200" dirty="0" smtClean="0"/>
                <a:t>OXIDATION NUMBERS</a:t>
              </a:r>
              <a:endParaRPr lang="en-US" sz="5000" kern="1200" dirty="0"/>
            </a:p>
          </p:txBody>
        </p:sp>
      </p:grpSp>
      <p:pic>
        <p:nvPicPr>
          <p:cNvPr id="5" name="Picture 4" descr="vlcsnap-2013-02-02-15h35m09s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447800"/>
            <a:ext cx="90424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09800"/>
          </a:xfrm>
          <a:prstGeom prst="rect">
            <a:avLst/>
          </a:prstGeom>
        </p:spPr>
      </p:pic>
      <p:pic>
        <p:nvPicPr>
          <p:cNvPr id="8" name="Picture 7" descr="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9144000" cy="4648200"/>
          </a:xfrm>
          <a:prstGeom prst="rect">
            <a:avLst/>
          </a:prstGeom>
        </p:spPr>
      </p:pic>
      <p:pic>
        <p:nvPicPr>
          <p:cNvPr id="9" name="Picture 8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9799"/>
            <a:ext cx="9144000" cy="4648201"/>
          </a:xfrm>
          <a:prstGeom prst="rect">
            <a:avLst/>
          </a:prstGeom>
        </p:spPr>
      </p:pic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09800"/>
            <a:ext cx="9144000" cy="4648200"/>
          </a:xfrm>
          <a:prstGeom prst="rect">
            <a:avLst/>
          </a:prstGeom>
        </p:spPr>
      </p:pic>
      <p:pic>
        <p:nvPicPr>
          <p:cNvPr id="11" name="Picture 10" descr="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</p:spPr>
      </p:pic>
      <p:pic>
        <p:nvPicPr>
          <p:cNvPr id="12" name="Picture 11" descr="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19400"/>
            <a:ext cx="9144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81200" y="609600"/>
          <a:ext cx="5181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381000" y="4267200"/>
          <a:ext cx="83058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4" descr="group wor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661" y="1751922"/>
            <a:ext cx="8355140" cy="243907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81400" y="28956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258</Words>
  <Application>Microsoft Office PowerPoint</Application>
  <PresentationFormat>On-screen Show (4:3)</PresentationFormat>
  <Paragraphs>64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PAPPU</dc:creator>
  <cp:lastModifiedBy>PAPPU</cp:lastModifiedBy>
  <cp:revision>121</cp:revision>
  <dcterms:created xsi:type="dcterms:W3CDTF">2013-01-29T08:44:48Z</dcterms:created>
  <dcterms:modified xsi:type="dcterms:W3CDTF">2013-02-05T15:13:41Z</dcterms:modified>
</cp:coreProperties>
</file>